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4572000" cy="64008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Montserrat Black" panose="00000A00000000000000" pitchFamily="2" charset="0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466"/>
    <a:srgbClr val="79A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2"/>
  </p:normalViewPr>
  <p:slideViewPr>
    <p:cSldViewPr snapToGrid="0" snapToObjects="1">
      <p:cViewPr varScale="1">
        <p:scale>
          <a:sx n="117" d="100"/>
          <a:sy n="117" d="100"/>
        </p:scale>
        <p:origin x="31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34852" y="1587500"/>
            <a:ext cx="2702295" cy="270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34852" y="1587500"/>
            <a:ext cx="2702295" cy="270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0.png"/><Relationship Id="rId1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52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8.png"/><Relationship Id="rId18" Type="http://schemas.openxmlformats.org/officeDocument/2006/relationships/image" Target="../media/image31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60.png"/><Relationship Id="rId10" Type="http://schemas.openxmlformats.org/officeDocument/2006/relationships/image" Target="../media/image17.png"/><Relationship Id="rId19" Type="http://schemas.openxmlformats.org/officeDocument/2006/relationships/image" Target="../media/image62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4.png"/><Relationship Id="rId1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68.jp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66.png"/><Relationship Id="rId10" Type="http://schemas.openxmlformats.org/officeDocument/2006/relationships/image" Target="../media/image17.png"/><Relationship Id="rId19" Type="http://schemas.openxmlformats.org/officeDocument/2006/relationships/image" Target="../media/image69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5.png"/><Relationship Id="rId18" Type="http://schemas.openxmlformats.org/officeDocument/2006/relationships/image" Target="../media/image30.png"/><Relationship Id="rId3" Type="http://schemas.openxmlformats.org/officeDocument/2006/relationships/image" Target="../media/image13.png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37.png"/><Relationship Id="rId10" Type="http://schemas.openxmlformats.org/officeDocument/2006/relationships/image" Target="../media/image17.png"/><Relationship Id="rId19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36.png"/><Relationship Id="rId2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5.png"/><Relationship Id="rId18" Type="http://schemas.openxmlformats.org/officeDocument/2006/relationships/image" Target="../media/image48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31.png"/><Relationship Id="rId10" Type="http://schemas.openxmlformats.org/officeDocument/2006/relationships/image" Target="../media/image17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88648" y="77918"/>
            <a:ext cx="393537" cy="393537"/>
            <a:chOff x="0" y="0"/>
            <a:chExt cx="393535" cy="393535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152464" y="-1"/>
            <a:ext cx="1982312" cy="20557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-1" y="5255507"/>
            <a:ext cx="524276" cy="864782"/>
            <a:chOff x="0" y="0"/>
            <a:chExt cx="524274" cy="864780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521309" cy="86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95" y="0"/>
                  </a:moveTo>
                  <a:lnTo>
                    <a:pt x="1760" y="67"/>
                  </a:lnTo>
                  <a:lnTo>
                    <a:pt x="0" y="244"/>
                  </a:lnTo>
                  <a:lnTo>
                    <a:pt x="0" y="21350"/>
                  </a:lnTo>
                  <a:lnTo>
                    <a:pt x="38" y="21356"/>
                  </a:lnTo>
                  <a:lnTo>
                    <a:pt x="1940" y="21539"/>
                  </a:lnTo>
                  <a:lnTo>
                    <a:pt x="3905" y="21600"/>
                  </a:lnTo>
                  <a:lnTo>
                    <a:pt x="5879" y="21535"/>
                  </a:lnTo>
                  <a:lnTo>
                    <a:pt x="7784" y="21349"/>
                  </a:lnTo>
                  <a:lnTo>
                    <a:pt x="9610" y="21047"/>
                  </a:lnTo>
                  <a:lnTo>
                    <a:pt x="11347" y="20635"/>
                  </a:lnTo>
                  <a:lnTo>
                    <a:pt x="12986" y="20121"/>
                  </a:lnTo>
                  <a:lnTo>
                    <a:pt x="14515" y="19510"/>
                  </a:lnTo>
                  <a:lnTo>
                    <a:pt x="15925" y="18808"/>
                  </a:lnTo>
                  <a:lnTo>
                    <a:pt x="17207" y="18021"/>
                  </a:lnTo>
                  <a:lnTo>
                    <a:pt x="18349" y="17156"/>
                  </a:lnTo>
                  <a:lnTo>
                    <a:pt x="19343" y="16218"/>
                  </a:lnTo>
                  <a:lnTo>
                    <a:pt x="20177" y="15214"/>
                  </a:lnTo>
                  <a:lnTo>
                    <a:pt x="20842" y="14150"/>
                  </a:lnTo>
                  <a:lnTo>
                    <a:pt x="21328" y="13032"/>
                  </a:lnTo>
                  <a:lnTo>
                    <a:pt x="21600" y="11965"/>
                  </a:lnTo>
                  <a:lnTo>
                    <a:pt x="16418" y="11965"/>
                  </a:lnTo>
                  <a:lnTo>
                    <a:pt x="15866" y="10740"/>
                  </a:lnTo>
                  <a:lnTo>
                    <a:pt x="15134" y="9586"/>
                  </a:lnTo>
                  <a:lnTo>
                    <a:pt x="14222" y="8500"/>
                  </a:lnTo>
                  <a:lnTo>
                    <a:pt x="13132" y="7479"/>
                  </a:lnTo>
                  <a:lnTo>
                    <a:pt x="11863" y="6519"/>
                  </a:lnTo>
                  <a:lnTo>
                    <a:pt x="10419" y="5618"/>
                  </a:lnTo>
                  <a:lnTo>
                    <a:pt x="8799" y="4772"/>
                  </a:lnTo>
                  <a:lnTo>
                    <a:pt x="9138" y="4599"/>
                  </a:lnTo>
                  <a:lnTo>
                    <a:pt x="10867" y="3817"/>
                  </a:lnTo>
                  <a:lnTo>
                    <a:pt x="11524" y="3690"/>
                  </a:lnTo>
                  <a:lnTo>
                    <a:pt x="17336" y="3690"/>
                  </a:lnTo>
                  <a:lnTo>
                    <a:pt x="17072" y="3498"/>
                  </a:lnTo>
                  <a:lnTo>
                    <a:pt x="15769" y="2728"/>
                  </a:lnTo>
                  <a:lnTo>
                    <a:pt x="14339" y="2040"/>
                  </a:lnTo>
                  <a:lnTo>
                    <a:pt x="12793" y="1441"/>
                  </a:lnTo>
                  <a:lnTo>
                    <a:pt x="11142" y="937"/>
                  </a:lnTo>
                  <a:lnTo>
                    <a:pt x="9395" y="534"/>
                  </a:lnTo>
                  <a:lnTo>
                    <a:pt x="7565" y="240"/>
                  </a:lnTo>
                  <a:lnTo>
                    <a:pt x="5661" y="6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278117" y="147733"/>
              <a:ext cx="246157" cy="331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09" y="0"/>
                  </a:moveTo>
                  <a:lnTo>
                    <a:pt x="0" y="0"/>
                  </a:lnTo>
                  <a:lnTo>
                    <a:pt x="1344" y="409"/>
                  </a:lnTo>
                  <a:lnTo>
                    <a:pt x="3246" y="1584"/>
                  </a:lnTo>
                  <a:lnTo>
                    <a:pt x="6239" y="3937"/>
                  </a:lnTo>
                  <a:lnTo>
                    <a:pt x="8430" y="6470"/>
                  </a:lnTo>
                  <a:lnTo>
                    <a:pt x="9921" y="9157"/>
                  </a:lnTo>
                  <a:lnTo>
                    <a:pt x="10818" y="11976"/>
                  </a:lnTo>
                  <a:lnTo>
                    <a:pt x="11224" y="14903"/>
                  </a:lnTo>
                  <a:lnTo>
                    <a:pt x="11243" y="17915"/>
                  </a:lnTo>
                  <a:lnTo>
                    <a:pt x="10981" y="20988"/>
                  </a:lnTo>
                  <a:lnTo>
                    <a:pt x="10961" y="21159"/>
                  </a:lnTo>
                  <a:lnTo>
                    <a:pt x="10665" y="21310"/>
                  </a:lnTo>
                  <a:lnTo>
                    <a:pt x="10365" y="21600"/>
                  </a:lnTo>
                  <a:lnTo>
                    <a:pt x="21340" y="21600"/>
                  </a:lnTo>
                  <a:lnTo>
                    <a:pt x="21393" y="21343"/>
                  </a:lnTo>
                  <a:lnTo>
                    <a:pt x="21600" y="18192"/>
                  </a:lnTo>
                  <a:lnTo>
                    <a:pt x="21367" y="15144"/>
                  </a:lnTo>
                  <a:lnTo>
                    <a:pt x="20704" y="12193"/>
                  </a:lnTo>
                  <a:lnTo>
                    <a:pt x="19635" y="9358"/>
                  </a:lnTo>
                  <a:lnTo>
                    <a:pt x="18182" y="6655"/>
                  </a:lnTo>
                  <a:lnTo>
                    <a:pt x="16369" y="4099"/>
                  </a:lnTo>
                  <a:lnTo>
                    <a:pt x="14217" y="1709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089357" y="242418"/>
            <a:ext cx="712763" cy="353068"/>
            <a:chOff x="0" y="0"/>
            <a:chExt cx="712762" cy="353067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551161" cy="353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3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0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0"/>
                  </a:lnTo>
                  <a:lnTo>
                    <a:pt x="3412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0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2" y="2614"/>
                  </a:lnTo>
                  <a:lnTo>
                    <a:pt x="14355" y="2266"/>
                  </a:lnTo>
                  <a:lnTo>
                    <a:pt x="21600" y="2266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366289" y="37042"/>
              <a:ext cx="346473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5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4"/>
                  </a:lnTo>
                  <a:lnTo>
                    <a:pt x="19833" y="21244"/>
                  </a:lnTo>
                  <a:lnTo>
                    <a:pt x="20242" y="21596"/>
                  </a:lnTo>
                  <a:lnTo>
                    <a:pt x="20683" y="21600"/>
                  </a:lnTo>
                  <a:lnTo>
                    <a:pt x="21106" y="21237"/>
                  </a:lnTo>
                  <a:lnTo>
                    <a:pt x="21429" y="20556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1" y="8651"/>
                  </a:lnTo>
                  <a:lnTo>
                    <a:pt x="15499" y="4859"/>
                  </a:lnTo>
                  <a:lnTo>
                    <a:pt x="13137" y="1662"/>
                  </a:lnTo>
                  <a:lnTo>
                    <a:pt x="115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249301" y="418354"/>
            <a:ext cx="404705" cy="173295"/>
            <a:chOff x="0" y="0"/>
            <a:chExt cx="404704" cy="173293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364243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5" y="14914"/>
                  </a:lnTo>
                  <a:lnTo>
                    <a:pt x="5825" y="10500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6"/>
                  </a:lnTo>
                  <a:lnTo>
                    <a:pt x="16011" y="342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35419" y="36872"/>
              <a:ext cx="169285" cy="55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7"/>
                  </a:lnTo>
                  <a:lnTo>
                    <a:pt x="12233" y="9231"/>
                  </a:lnTo>
                  <a:lnTo>
                    <a:pt x="17790" y="20077"/>
                  </a:lnTo>
                  <a:lnTo>
                    <a:pt x="18625" y="21382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1992090" y="5204843"/>
            <a:ext cx="549798" cy="417463"/>
            <a:chOff x="0" y="0"/>
            <a:chExt cx="549796" cy="417462"/>
          </a:xfrm>
        </p:grpSpPr>
        <p:sp>
          <p:nvSpPr>
            <p:cNvPr id="54" name="Google Shape;54;p8"/>
            <p:cNvSpPr/>
            <p:nvPr/>
          </p:nvSpPr>
          <p:spPr>
            <a:xfrm>
              <a:off x="518820" y="241833"/>
              <a:ext cx="30976" cy="17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8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054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52767" y="135534"/>
              <a:ext cx="77279" cy="1867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10" y="0"/>
                  </a:lnTo>
                  <a:lnTo>
                    <a:pt x="0" y="20607"/>
                  </a:lnTo>
                  <a:lnTo>
                    <a:pt x="632" y="21071"/>
                  </a:lnTo>
                  <a:lnTo>
                    <a:pt x="2712" y="21590"/>
                  </a:lnTo>
                  <a:lnTo>
                    <a:pt x="4001" y="21600"/>
                  </a:lnTo>
                  <a:lnTo>
                    <a:pt x="21600" y="17739"/>
                  </a:lnTo>
                  <a:lnTo>
                    <a:pt x="6904" y="1773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377469" y="208876"/>
              <a:ext cx="166000" cy="80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15572" y="4465"/>
                  </a:lnTo>
                  <a:lnTo>
                    <a:pt x="0" y="21600"/>
                  </a:lnTo>
                  <a:lnTo>
                    <a:pt x="6841" y="21600"/>
                  </a:lnTo>
                  <a:lnTo>
                    <a:pt x="18393" y="8892"/>
                  </a:lnTo>
                  <a:lnTo>
                    <a:pt x="21600" y="8892"/>
                  </a:lnTo>
                  <a:lnTo>
                    <a:pt x="21480" y="2203"/>
                  </a:lnTo>
                  <a:lnTo>
                    <a:pt x="21177" y="1162"/>
                  </a:lnTo>
                  <a:lnTo>
                    <a:pt x="20220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60477" y="33197"/>
              <a:ext cx="87288" cy="192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08" y="20724"/>
                  </a:lnTo>
                  <a:lnTo>
                    <a:pt x="3702" y="21145"/>
                  </a:lnTo>
                  <a:lnTo>
                    <a:pt x="5522" y="21600"/>
                  </a:lnTo>
                  <a:lnTo>
                    <a:pt x="6627" y="21600"/>
                  </a:lnTo>
                  <a:lnTo>
                    <a:pt x="21600" y="17916"/>
                  </a:lnTo>
                  <a:lnTo>
                    <a:pt x="8800" y="17916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96037" y="101917"/>
              <a:ext cx="181814" cy="907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5" y="21600"/>
                  </a:lnTo>
                  <a:lnTo>
                    <a:pt x="18667" y="8004"/>
                  </a:lnTo>
                  <a:lnTo>
                    <a:pt x="21594" y="8004"/>
                  </a:lnTo>
                  <a:lnTo>
                    <a:pt x="21600" y="2044"/>
                  </a:lnTo>
                  <a:lnTo>
                    <a:pt x="21328" y="1086"/>
                  </a:lnTo>
                  <a:lnTo>
                    <a:pt x="20441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185182" cy="1157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1" y="7"/>
                  </a:lnTo>
                  <a:lnTo>
                    <a:pt x="244" y="17598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9" y="21600"/>
                  </a:lnTo>
                  <a:lnTo>
                    <a:pt x="18718" y="6193"/>
                  </a:lnTo>
                  <a:lnTo>
                    <a:pt x="21600" y="6193"/>
                  </a:lnTo>
                  <a:lnTo>
                    <a:pt x="21398" y="1455"/>
                  </a:lnTo>
                  <a:lnTo>
                    <a:pt x="21114" y="746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655429" y="6126907"/>
            <a:ext cx="414083" cy="273894"/>
            <a:chOff x="0" y="0"/>
            <a:chExt cx="414081" cy="273893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414081" cy="273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46" y="0"/>
                  </a:moveTo>
                  <a:lnTo>
                    <a:pt x="5751" y="2616"/>
                  </a:lnTo>
                  <a:lnTo>
                    <a:pt x="5843" y="4953"/>
                  </a:lnTo>
                  <a:lnTo>
                    <a:pt x="5947" y="7349"/>
                  </a:lnTo>
                  <a:lnTo>
                    <a:pt x="6072" y="9720"/>
                  </a:lnTo>
                  <a:lnTo>
                    <a:pt x="6085" y="10735"/>
                  </a:lnTo>
                  <a:lnTo>
                    <a:pt x="5962" y="11621"/>
                  </a:lnTo>
                  <a:lnTo>
                    <a:pt x="5653" y="12380"/>
                  </a:lnTo>
                  <a:lnTo>
                    <a:pt x="5104" y="13008"/>
                  </a:lnTo>
                  <a:lnTo>
                    <a:pt x="4734" y="13362"/>
                  </a:lnTo>
                  <a:lnTo>
                    <a:pt x="4384" y="13772"/>
                  </a:lnTo>
                  <a:lnTo>
                    <a:pt x="4042" y="14207"/>
                  </a:lnTo>
                  <a:lnTo>
                    <a:pt x="3699" y="14635"/>
                  </a:lnTo>
                  <a:lnTo>
                    <a:pt x="0" y="19028"/>
                  </a:lnTo>
                  <a:lnTo>
                    <a:pt x="370" y="19206"/>
                  </a:lnTo>
                  <a:lnTo>
                    <a:pt x="603" y="19337"/>
                  </a:lnTo>
                  <a:lnTo>
                    <a:pt x="5312" y="21196"/>
                  </a:lnTo>
                  <a:lnTo>
                    <a:pt x="6413" y="21600"/>
                  </a:lnTo>
                  <a:lnTo>
                    <a:pt x="21600" y="21600"/>
                  </a:lnTo>
                  <a:lnTo>
                    <a:pt x="21324" y="21080"/>
                  </a:lnTo>
                  <a:lnTo>
                    <a:pt x="20478" y="19463"/>
                  </a:lnTo>
                  <a:lnTo>
                    <a:pt x="19632" y="17917"/>
                  </a:lnTo>
                  <a:lnTo>
                    <a:pt x="18748" y="16464"/>
                  </a:lnTo>
                  <a:lnTo>
                    <a:pt x="17988" y="15043"/>
                  </a:lnTo>
                  <a:lnTo>
                    <a:pt x="17580" y="13576"/>
                  </a:lnTo>
                  <a:lnTo>
                    <a:pt x="17537" y="11987"/>
                  </a:lnTo>
                  <a:lnTo>
                    <a:pt x="17870" y="10197"/>
                  </a:lnTo>
                  <a:lnTo>
                    <a:pt x="18317" y="8330"/>
                  </a:lnTo>
                  <a:lnTo>
                    <a:pt x="18691" y="6367"/>
                  </a:lnTo>
                  <a:lnTo>
                    <a:pt x="12138" y="6367"/>
                  </a:lnTo>
                  <a:lnTo>
                    <a:pt x="11754" y="6205"/>
                  </a:lnTo>
                  <a:lnTo>
                    <a:pt x="11364" y="5844"/>
                  </a:lnTo>
                  <a:lnTo>
                    <a:pt x="10759" y="5175"/>
                  </a:lnTo>
                  <a:lnTo>
                    <a:pt x="10139" y="4535"/>
                  </a:lnTo>
                  <a:lnTo>
                    <a:pt x="8884" y="3282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232683" y="30174"/>
              <a:ext cx="138881" cy="50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2"/>
                  </a:lnTo>
                  <a:lnTo>
                    <a:pt x="19957" y="1280"/>
                  </a:lnTo>
                  <a:lnTo>
                    <a:pt x="10897" y="10991"/>
                  </a:lnTo>
                  <a:lnTo>
                    <a:pt x="6692" y="15579"/>
                  </a:lnTo>
                  <a:lnTo>
                    <a:pt x="2502" y="20312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637157" y="2066019"/>
            <a:ext cx="712771" cy="353074"/>
            <a:chOff x="0" y="0"/>
            <a:chExt cx="712769" cy="353073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551217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3" y="0"/>
                  </a:moveTo>
                  <a:lnTo>
                    <a:pt x="14073" y="28"/>
                  </a:lnTo>
                  <a:lnTo>
                    <a:pt x="12261" y="392"/>
                  </a:lnTo>
                  <a:lnTo>
                    <a:pt x="10394" y="1138"/>
                  </a:lnTo>
                  <a:lnTo>
                    <a:pt x="8629" y="2226"/>
                  </a:lnTo>
                  <a:lnTo>
                    <a:pt x="6980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1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8" y="3384"/>
                  </a:lnTo>
                  <a:lnTo>
                    <a:pt x="12531" y="2614"/>
                  </a:lnTo>
                  <a:lnTo>
                    <a:pt x="14353" y="2267"/>
                  </a:lnTo>
                  <a:lnTo>
                    <a:pt x="21600" y="2267"/>
                  </a:lnTo>
                  <a:lnTo>
                    <a:pt x="21029" y="1830"/>
                  </a:lnTo>
                  <a:lnTo>
                    <a:pt x="19367" y="912"/>
                  </a:lnTo>
                  <a:lnTo>
                    <a:pt x="17643" y="29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366289" y="37062"/>
              <a:ext cx="346480" cy="164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9" y="0"/>
                  </a:moveTo>
                  <a:lnTo>
                    <a:pt x="0" y="0"/>
                  </a:lnTo>
                  <a:lnTo>
                    <a:pt x="2873" y="60"/>
                  </a:lnTo>
                  <a:lnTo>
                    <a:pt x="5688" y="895"/>
                  </a:lnTo>
                  <a:lnTo>
                    <a:pt x="8411" y="2476"/>
                  </a:lnTo>
                  <a:lnTo>
                    <a:pt x="11009" y="4774"/>
                  </a:lnTo>
                  <a:lnTo>
                    <a:pt x="13451" y="7761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3"/>
                  </a:lnTo>
                  <a:lnTo>
                    <a:pt x="19832" y="21242"/>
                  </a:lnTo>
                  <a:lnTo>
                    <a:pt x="20241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5"/>
                  </a:lnTo>
                  <a:lnTo>
                    <a:pt x="21600" y="18766"/>
                  </a:lnTo>
                  <a:lnTo>
                    <a:pt x="21427" y="17876"/>
                  </a:lnTo>
                  <a:lnTo>
                    <a:pt x="19675" y="12995"/>
                  </a:lnTo>
                  <a:lnTo>
                    <a:pt x="17692" y="8650"/>
                  </a:lnTo>
                  <a:lnTo>
                    <a:pt x="15500" y="4858"/>
                  </a:lnTo>
                  <a:lnTo>
                    <a:pt x="13138" y="1660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797095" y="2241949"/>
            <a:ext cx="404718" cy="173299"/>
            <a:chOff x="0" y="0"/>
            <a:chExt cx="404716" cy="173298"/>
          </a:xfrm>
        </p:grpSpPr>
        <p:sp>
          <p:nvSpPr>
            <p:cNvPr id="67" name="Google Shape;67;p8"/>
            <p:cNvSpPr/>
            <p:nvPr/>
          </p:nvSpPr>
          <p:spPr>
            <a:xfrm>
              <a:off x="0" y="0"/>
              <a:ext cx="364263" cy="17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4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6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1" y="4597"/>
                  </a:lnTo>
                  <a:lnTo>
                    <a:pt x="21600" y="4597"/>
                  </a:lnTo>
                  <a:lnTo>
                    <a:pt x="21218" y="4063"/>
                  </a:lnTo>
                  <a:lnTo>
                    <a:pt x="18672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35443" y="36878"/>
              <a:ext cx="169273" cy="55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2" y="9233"/>
                  </a:lnTo>
                  <a:lnTo>
                    <a:pt x="17789" y="20077"/>
                  </a:lnTo>
                  <a:lnTo>
                    <a:pt x="18623" y="21384"/>
                  </a:lnTo>
                  <a:lnTo>
                    <a:pt x="19524" y="21600"/>
                  </a:lnTo>
                  <a:lnTo>
                    <a:pt x="20386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8"/>
          <p:cNvGrpSpPr/>
          <p:nvPr/>
        </p:nvGrpSpPr>
        <p:grpSpPr>
          <a:xfrm>
            <a:off x="2847675" y="343161"/>
            <a:ext cx="1724326" cy="1457201"/>
            <a:chOff x="0" y="0"/>
            <a:chExt cx="1724325" cy="1457199"/>
          </a:xfrm>
        </p:grpSpPr>
        <p:sp>
          <p:nvSpPr>
            <p:cNvPr id="70" name="Google Shape;70;p8"/>
            <p:cNvSpPr/>
            <p:nvPr/>
          </p:nvSpPr>
          <p:spPr>
            <a:xfrm>
              <a:off x="1611020" y="1411559"/>
              <a:ext cx="113305" cy="4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132" y="3127"/>
                  </a:lnTo>
                  <a:lnTo>
                    <a:pt x="9462" y="5714"/>
                  </a:lnTo>
                  <a:lnTo>
                    <a:pt x="2879" y="7030"/>
                  </a:lnTo>
                  <a:lnTo>
                    <a:pt x="1256" y="7198"/>
                  </a:lnTo>
                  <a:lnTo>
                    <a:pt x="0" y="10594"/>
                  </a:lnTo>
                  <a:lnTo>
                    <a:pt x="133" y="18535"/>
                  </a:lnTo>
                  <a:lnTo>
                    <a:pt x="1433" y="21600"/>
                  </a:lnTo>
                  <a:lnTo>
                    <a:pt x="3080" y="21600"/>
                  </a:lnTo>
                  <a:lnTo>
                    <a:pt x="10124" y="20196"/>
                  </a:lnTo>
                  <a:lnTo>
                    <a:pt x="17209" y="17453"/>
                  </a:lnTo>
                  <a:lnTo>
                    <a:pt x="21600" y="149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337322" y="1330502"/>
              <a:ext cx="161113" cy="106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5" y="0"/>
                  </a:moveTo>
                  <a:lnTo>
                    <a:pt x="1520" y="108"/>
                  </a:lnTo>
                  <a:lnTo>
                    <a:pt x="0" y="2677"/>
                  </a:lnTo>
                  <a:lnTo>
                    <a:pt x="72" y="4644"/>
                  </a:lnTo>
                  <a:lnTo>
                    <a:pt x="4977" y="10742"/>
                  </a:lnTo>
                  <a:lnTo>
                    <a:pt x="9287" y="15008"/>
                  </a:lnTo>
                  <a:lnTo>
                    <a:pt x="13838" y="18577"/>
                  </a:lnTo>
                  <a:lnTo>
                    <a:pt x="18615" y="21436"/>
                  </a:lnTo>
                  <a:lnTo>
                    <a:pt x="19058" y="21600"/>
                  </a:lnTo>
                  <a:lnTo>
                    <a:pt x="20139" y="21600"/>
                  </a:lnTo>
                  <a:lnTo>
                    <a:pt x="20943" y="20780"/>
                  </a:lnTo>
                  <a:lnTo>
                    <a:pt x="21600" y="17855"/>
                  </a:lnTo>
                  <a:lnTo>
                    <a:pt x="21019" y="16085"/>
                  </a:lnTo>
                  <a:lnTo>
                    <a:pt x="19942" y="15533"/>
                  </a:lnTo>
                  <a:lnTo>
                    <a:pt x="15552" y="12908"/>
                  </a:lnTo>
                  <a:lnTo>
                    <a:pt x="11369" y="9626"/>
                  </a:lnTo>
                  <a:lnTo>
                    <a:pt x="7405" y="5701"/>
                  </a:lnTo>
                  <a:lnTo>
                    <a:pt x="3674" y="1146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0" y="1086332"/>
              <a:ext cx="50166" cy="178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90" y="15017"/>
                  </a:lnTo>
                  <a:lnTo>
                    <a:pt x="0" y="20598"/>
                  </a:lnTo>
                  <a:lnTo>
                    <a:pt x="2701" y="21503"/>
                  </a:lnTo>
                  <a:lnTo>
                    <a:pt x="6545" y="21600"/>
                  </a:lnTo>
                  <a:lnTo>
                    <a:pt x="10341" y="21600"/>
                  </a:lnTo>
                  <a:lnTo>
                    <a:pt x="13228" y="20871"/>
                  </a:lnTo>
                  <a:lnTo>
                    <a:pt x="13534" y="19903"/>
                  </a:lnTo>
                  <a:lnTo>
                    <a:pt x="15079" y="15405"/>
                  </a:lnTo>
                  <a:lnTo>
                    <a:pt x="16849" y="10958"/>
                  </a:lnTo>
                  <a:lnTo>
                    <a:pt x="18838" y="6577"/>
                  </a:lnTo>
                  <a:lnTo>
                    <a:pt x="21042" y="2276"/>
                  </a:lnTo>
                  <a:lnTo>
                    <a:pt x="21600" y="1259"/>
                  </a:lnTo>
                  <a:lnTo>
                    <a:pt x="19112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187704" y="1081062"/>
              <a:ext cx="90628" cy="168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5" y="0"/>
                  </a:moveTo>
                  <a:lnTo>
                    <a:pt x="1244" y="481"/>
                  </a:lnTo>
                  <a:lnTo>
                    <a:pt x="0" y="1539"/>
                  </a:lnTo>
                  <a:lnTo>
                    <a:pt x="451" y="2603"/>
                  </a:lnTo>
                  <a:lnTo>
                    <a:pt x="5895" y="11820"/>
                  </a:lnTo>
                  <a:lnTo>
                    <a:pt x="9727" y="16295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0" y="21506"/>
                  </a:lnTo>
                  <a:lnTo>
                    <a:pt x="21061" y="20736"/>
                  </a:lnTo>
                  <a:lnTo>
                    <a:pt x="21600" y="19518"/>
                  </a:lnTo>
                  <a:lnTo>
                    <a:pt x="20534" y="18588"/>
                  </a:lnTo>
                  <a:lnTo>
                    <a:pt x="16275" y="14507"/>
                  </a:lnTo>
                  <a:lnTo>
                    <a:pt x="12693" y="10327"/>
                  </a:lnTo>
                  <a:lnTo>
                    <a:pt x="9801" y="6063"/>
                  </a:lnTo>
                  <a:lnTo>
                    <a:pt x="7609" y="1729"/>
                  </a:lnTo>
                  <a:lnTo>
                    <a:pt x="7162" y="665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44195" y="798118"/>
              <a:ext cx="73039" cy="175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70" y="0"/>
                  </a:moveTo>
                  <a:lnTo>
                    <a:pt x="8980" y="5843"/>
                  </a:lnTo>
                  <a:lnTo>
                    <a:pt x="3170" y="14722"/>
                  </a:lnTo>
                  <a:lnTo>
                    <a:pt x="0" y="20299"/>
                  </a:lnTo>
                  <a:lnTo>
                    <a:pt x="1532" y="21318"/>
                  </a:lnTo>
                  <a:lnTo>
                    <a:pt x="4327" y="21584"/>
                  </a:lnTo>
                  <a:lnTo>
                    <a:pt x="4669" y="21600"/>
                  </a:lnTo>
                  <a:lnTo>
                    <a:pt x="7080" y="21600"/>
                  </a:lnTo>
                  <a:lnTo>
                    <a:pt x="8954" y="21003"/>
                  </a:lnTo>
                  <a:lnTo>
                    <a:pt x="9439" y="20122"/>
                  </a:lnTo>
                  <a:lnTo>
                    <a:pt x="12004" y="15648"/>
                  </a:lnTo>
                  <a:lnTo>
                    <a:pt x="14765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3"/>
                  </a:lnTo>
                  <a:lnTo>
                    <a:pt x="20282" y="643"/>
                  </a:lnTo>
                  <a:lnTo>
                    <a:pt x="154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80503" y="790511"/>
              <a:ext cx="69139" cy="1759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8" y="0"/>
                  </a:moveTo>
                  <a:lnTo>
                    <a:pt x="7601" y="6041"/>
                  </a:lnTo>
                  <a:lnTo>
                    <a:pt x="4345" y="10584"/>
                  </a:lnTo>
                  <a:lnTo>
                    <a:pt x="281" y="19507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9" y="21597"/>
                  </a:lnTo>
                  <a:lnTo>
                    <a:pt x="4900" y="21600"/>
                  </a:lnTo>
                  <a:lnTo>
                    <a:pt x="7499" y="21600"/>
                  </a:lnTo>
                  <a:lnTo>
                    <a:pt x="9586" y="20881"/>
                  </a:lnTo>
                  <a:lnTo>
                    <a:pt x="9852" y="19911"/>
                  </a:lnTo>
                  <a:lnTo>
                    <a:pt x="11384" y="15724"/>
                  </a:lnTo>
                  <a:lnTo>
                    <a:pt x="13700" y="11469"/>
                  </a:lnTo>
                  <a:lnTo>
                    <a:pt x="16794" y="7161"/>
                  </a:lnTo>
                  <a:lnTo>
                    <a:pt x="20656" y="2815"/>
                  </a:lnTo>
                  <a:lnTo>
                    <a:pt x="21600" y="1838"/>
                  </a:lnTo>
                  <a:lnTo>
                    <a:pt x="20358" y="747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34467" y="528116"/>
              <a:ext cx="101881" cy="164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0" y="0"/>
                  </a:moveTo>
                  <a:lnTo>
                    <a:pt x="11225" y="5480"/>
                  </a:lnTo>
                  <a:lnTo>
                    <a:pt x="4049" y="14236"/>
                  </a:lnTo>
                  <a:lnTo>
                    <a:pt x="0" y="19791"/>
                  </a:lnTo>
                  <a:lnTo>
                    <a:pt x="757" y="20983"/>
                  </a:lnTo>
                  <a:lnTo>
                    <a:pt x="2833" y="21547"/>
                  </a:lnTo>
                  <a:lnTo>
                    <a:pt x="3277" y="21600"/>
                  </a:lnTo>
                  <a:lnTo>
                    <a:pt x="4973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3" y="15963"/>
                  </a:lnTo>
                  <a:lnTo>
                    <a:pt x="13373" y="11635"/>
                  </a:lnTo>
                  <a:lnTo>
                    <a:pt x="16956" y="7418"/>
                  </a:lnTo>
                  <a:lnTo>
                    <a:pt x="20690" y="3327"/>
                  </a:lnTo>
                  <a:lnTo>
                    <a:pt x="21600" y="2365"/>
                  </a:lnTo>
                  <a:lnTo>
                    <a:pt x="21078" y="1127"/>
                  </a:lnTo>
                  <a:lnTo>
                    <a:pt x="1796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80541" y="538251"/>
              <a:ext cx="121082" cy="152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4" y="0"/>
                  </a:moveTo>
                  <a:lnTo>
                    <a:pt x="12122" y="5302"/>
                  </a:lnTo>
                  <a:lnTo>
                    <a:pt x="4306" y="13932"/>
                  </a:lnTo>
                  <a:lnTo>
                    <a:pt x="0" y="19310"/>
                  </a:lnTo>
                  <a:lnTo>
                    <a:pt x="405" y="20651"/>
                  </a:lnTo>
                  <a:lnTo>
                    <a:pt x="2148" y="21496"/>
                  </a:lnTo>
                  <a:lnTo>
                    <a:pt x="2644" y="21600"/>
                  </a:lnTo>
                  <a:lnTo>
                    <a:pt x="4058" y="21600"/>
                  </a:lnTo>
                  <a:lnTo>
                    <a:pt x="4959" y="21230"/>
                  </a:lnTo>
                  <a:lnTo>
                    <a:pt x="5478" y="20559"/>
                  </a:lnTo>
                  <a:lnTo>
                    <a:pt x="8887" y="16334"/>
                  </a:lnTo>
                  <a:lnTo>
                    <a:pt x="12558" y="12127"/>
                  </a:lnTo>
                  <a:lnTo>
                    <a:pt x="16478" y="7953"/>
                  </a:lnTo>
                  <a:lnTo>
                    <a:pt x="20635" y="3828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470977" y="382600"/>
              <a:ext cx="173153" cy="842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8" y="0"/>
                  </a:moveTo>
                  <a:lnTo>
                    <a:pt x="14577" y="3500"/>
                  </a:lnTo>
                  <a:lnTo>
                    <a:pt x="5823" y="10211"/>
                  </a:lnTo>
                  <a:lnTo>
                    <a:pt x="1413" y="14037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6" y="21600"/>
                  </a:lnTo>
                  <a:lnTo>
                    <a:pt x="2443" y="21600"/>
                  </a:lnTo>
                  <a:lnTo>
                    <a:pt x="2706" y="21493"/>
                  </a:lnTo>
                  <a:lnTo>
                    <a:pt x="2956" y="21265"/>
                  </a:lnTo>
                  <a:lnTo>
                    <a:pt x="7263" y="17527"/>
                  </a:lnTo>
                  <a:lnTo>
                    <a:pt x="11551" y="14094"/>
                  </a:lnTo>
                  <a:lnTo>
                    <a:pt x="15806" y="10976"/>
                  </a:lnTo>
                  <a:lnTo>
                    <a:pt x="20014" y="8185"/>
                  </a:lnTo>
                  <a:lnTo>
                    <a:pt x="21028" y="7547"/>
                  </a:lnTo>
                  <a:lnTo>
                    <a:pt x="21600" y="5340"/>
                  </a:lnTo>
                  <a:lnTo>
                    <a:pt x="20981" y="1178"/>
                  </a:lnTo>
                  <a:lnTo>
                    <a:pt x="199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4060" y="296938"/>
              <a:ext cx="133212" cy="14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2" y="0"/>
                  </a:moveTo>
                  <a:lnTo>
                    <a:pt x="12844" y="4879"/>
                  </a:lnTo>
                  <a:lnTo>
                    <a:pt x="4695" y="13355"/>
                  </a:lnTo>
                  <a:lnTo>
                    <a:pt x="0" y="18836"/>
                  </a:lnTo>
                  <a:lnTo>
                    <a:pt x="194" y="20309"/>
                  </a:lnTo>
                  <a:lnTo>
                    <a:pt x="1738" y="21438"/>
                  </a:lnTo>
                  <a:lnTo>
                    <a:pt x="2278" y="21600"/>
                  </a:lnTo>
                  <a:lnTo>
                    <a:pt x="3559" y="21600"/>
                  </a:lnTo>
                  <a:lnTo>
                    <a:pt x="4294" y="21291"/>
                  </a:lnTo>
                  <a:lnTo>
                    <a:pt x="4786" y="20699"/>
                  </a:lnTo>
                  <a:lnTo>
                    <a:pt x="8519" y="16370"/>
                  </a:lnTo>
                  <a:lnTo>
                    <a:pt x="12403" y="12180"/>
                  </a:lnTo>
                  <a:lnTo>
                    <a:pt x="16425" y="8145"/>
                  </a:lnTo>
                  <a:lnTo>
                    <a:pt x="20570" y="4279"/>
                  </a:lnTo>
                  <a:lnTo>
                    <a:pt x="21567" y="3384"/>
                  </a:lnTo>
                  <a:lnTo>
                    <a:pt x="21600" y="1900"/>
                  </a:lnTo>
                  <a:lnTo>
                    <a:pt x="19691" y="29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96658" y="126389"/>
              <a:ext cx="161571" cy="109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0"/>
                  </a:moveTo>
                  <a:lnTo>
                    <a:pt x="13869" y="4257"/>
                  </a:lnTo>
                  <a:lnTo>
                    <a:pt x="5268" y="11919"/>
                  </a:lnTo>
                  <a:lnTo>
                    <a:pt x="219" y="17030"/>
                  </a:lnTo>
                  <a:lnTo>
                    <a:pt x="0" y="18932"/>
                  </a:lnTo>
                  <a:lnTo>
                    <a:pt x="1056" y="21150"/>
                  </a:lnTo>
                  <a:lnTo>
                    <a:pt x="1691" y="21600"/>
                  </a:lnTo>
                  <a:lnTo>
                    <a:pt x="2749" y="21600"/>
                  </a:lnTo>
                  <a:lnTo>
                    <a:pt x="3163" y="21419"/>
                  </a:lnTo>
                  <a:lnTo>
                    <a:pt x="3523" y="21039"/>
                  </a:lnTo>
                  <a:lnTo>
                    <a:pt x="7519" y="17024"/>
                  </a:lnTo>
                  <a:lnTo>
                    <a:pt x="11637" y="13205"/>
                  </a:lnTo>
                  <a:lnTo>
                    <a:pt x="15863" y="9593"/>
                  </a:lnTo>
                  <a:lnTo>
                    <a:pt x="20182" y="6202"/>
                  </a:lnTo>
                  <a:lnTo>
                    <a:pt x="21196" y="5440"/>
                  </a:lnTo>
                  <a:lnTo>
                    <a:pt x="21600" y="3604"/>
                  </a:lnTo>
                  <a:lnTo>
                    <a:pt x="20573" y="599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1629206" y="70269"/>
              <a:ext cx="95119" cy="706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65" y="0"/>
                  </a:moveTo>
                  <a:lnTo>
                    <a:pt x="1514" y="1111"/>
                  </a:lnTo>
                  <a:lnTo>
                    <a:pt x="0" y="5894"/>
                  </a:lnTo>
                  <a:lnTo>
                    <a:pt x="825" y="8660"/>
                  </a:lnTo>
                  <a:lnTo>
                    <a:pt x="2604" y="9681"/>
                  </a:lnTo>
                  <a:lnTo>
                    <a:pt x="10405" y="14320"/>
                  </a:lnTo>
                  <a:lnTo>
                    <a:pt x="17989" y="19145"/>
                  </a:lnTo>
                  <a:lnTo>
                    <a:pt x="21600" y="21600"/>
                  </a:lnTo>
                  <a:lnTo>
                    <a:pt x="21600" y="11048"/>
                  </a:lnTo>
                  <a:lnTo>
                    <a:pt x="21070" y="10687"/>
                  </a:lnTo>
                  <a:lnTo>
                    <a:pt x="13317" y="5754"/>
                  </a:lnTo>
                  <a:lnTo>
                    <a:pt x="5347" y="1014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759333" y="29730"/>
              <a:ext cx="176518" cy="72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7"/>
                  </a:lnTo>
                  <a:lnTo>
                    <a:pt x="5784" y="9158"/>
                  </a:lnTo>
                  <a:lnTo>
                    <a:pt x="519" y="13454"/>
                  </a:lnTo>
                  <a:lnTo>
                    <a:pt x="0" y="16086"/>
                  </a:lnTo>
                  <a:lnTo>
                    <a:pt x="612" y="20404"/>
                  </a:lnTo>
                  <a:lnTo>
                    <a:pt x="1341" y="21600"/>
                  </a:lnTo>
                  <a:lnTo>
                    <a:pt x="2326" y="21600"/>
                  </a:lnTo>
                  <a:lnTo>
                    <a:pt x="2535" y="21516"/>
                  </a:lnTo>
                  <a:lnTo>
                    <a:pt x="2740" y="21341"/>
                  </a:lnTo>
                  <a:lnTo>
                    <a:pt x="6912" y="17970"/>
                  </a:lnTo>
                  <a:lnTo>
                    <a:pt x="11179" y="14880"/>
                  </a:lnTo>
                  <a:lnTo>
                    <a:pt x="15526" y="12080"/>
                  </a:lnTo>
                  <a:lnTo>
                    <a:pt x="19937" y="9581"/>
                  </a:lnTo>
                  <a:lnTo>
                    <a:pt x="20955" y="9045"/>
                  </a:lnTo>
                  <a:lnTo>
                    <a:pt x="21600" y="6588"/>
                  </a:lnTo>
                  <a:lnTo>
                    <a:pt x="21162" y="1603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1344434" y="5067"/>
              <a:ext cx="179325" cy="50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" y="0"/>
                  </a:moveTo>
                  <a:lnTo>
                    <a:pt x="171" y="2673"/>
                  </a:lnTo>
                  <a:lnTo>
                    <a:pt x="0" y="9868"/>
                  </a:lnTo>
                  <a:lnTo>
                    <a:pt x="757" y="13026"/>
                  </a:lnTo>
                  <a:lnTo>
                    <a:pt x="1779" y="13333"/>
                  </a:lnTo>
                  <a:lnTo>
                    <a:pt x="7203" y="15217"/>
                  </a:lnTo>
                  <a:lnTo>
                    <a:pt x="11970" y="17335"/>
                  </a:lnTo>
                  <a:lnTo>
                    <a:pt x="16009" y="19491"/>
                  </a:lnTo>
                  <a:lnTo>
                    <a:pt x="19364" y="21563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3"/>
                  </a:lnTo>
                  <a:lnTo>
                    <a:pt x="20936" y="9302"/>
                  </a:lnTo>
                  <a:lnTo>
                    <a:pt x="12493" y="4394"/>
                  </a:lnTo>
                  <a:lnTo>
                    <a:pt x="7625" y="2230"/>
                  </a:lnTo>
                  <a:lnTo>
                    <a:pt x="2090" y="30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1048842" y="0"/>
              <a:ext cx="179388" cy="3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7" y="0"/>
                  </a:moveTo>
                  <a:lnTo>
                    <a:pt x="19725" y="0"/>
                  </a:lnTo>
                  <a:lnTo>
                    <a:pt x="15181" y="396"/>
                  </a:lnTo>
                  <a:lnTo>
                    <a:pt x="6181" y="2670"/>
                  </a:lnTo>
                  <a:lnTo>
                    <a:pt x="740" y="5030"/>
                  </a:lnTo>
                  <a:lnTo>
                    <a:pt x="0" y="9241"/>
                  </a:lnTo>
                  <a:lnTo>
                    <a:pt x="208" y="18334"/>
                  </a:lnTo>
                  <a:lnTo>
                    <a:pt x="1011" y="21600"/>
                  </a:lnTo>
                  <a:lnTo>
                    <a:pt x="2014" y="21600"/>
                  </a:lnTo>
                  <a:lnTo>
                    <a:pt x="2080" y="21586"/>
                  </a:lnTo>
                  <a:lnTo>
                    <a:pt x="6478" y="19723"/>
                  </a:lnTo>
                  <a:lnTo>
                    <a:pt x="10867" y="18367"/>
                  </a:lnTo>
                  <a:lnTo>
                    <a:pt x="15296" y="17494"/>
                  </a:lnTo>
                  <a:lnTo>
                    <a:pt x="19751" y="17106"/>
                  </a:lnTo>
                  <a:lnTo>
                    <a:pt x="20776" y="17078"/>
                  </a:lnTo>
                  <a:lnTo>
                    <a:pt x="21600" y="13219"/>
                  </a:lnTo>
                  <a:lnTo>
                    <a:pt x="21586" y="3795"/>
                  </a:lnTo>
                  <a:lnTo>
                    <a:pt x="2075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8"/>
          <p:cNvGrpSpPr/>
          <p:nvPr/>
        </p:nvGrpSpPr>
        <p:grpSpPr>
          <a:xfrm>
            <a:off x="2445798" y="1672778"/>
            <a:ext cx="865819" cy="865790"/>
            <a:chOff x="0" y="0"/>
            <a:chExt cx="865818" cy="865788"/>
          </a:xfrm>
        </p:grpSpPr>
        <p:sp>
          <p:nvSpPr>
            <p:cNvPr id="86" name="Google Shape;86;p8"/>
            <p:cNvSpPr/>
            <p:nvPr/>
          </p:nvSpPr>
          <p:spPr>
            <a:xfrm>
              <a:off x="0" y="0"/>
              <a:ext cx="859804" cy="865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70" y="0"/>
                  </a:moveTo>
                  <a:lnTo>
                    <a:pt x="9859" y="55"/>
                  </a:lnTo>
                  <a:lnTo>
                    <a:pt x="8753" y="225"/>
                  </a:lnTo>
                  <a:lnTo>
                    <a:pt x="7661" y="510"/>
                  </a:lnTo>
                  <a:lnTo>
                    <a:pt x="6591" y="911"/>
                  </a:lnTo>
                  <a:lnTo>
                    <a:pt x="5553" y="1429"/>
                  </a:lnTo>
                  <a:lnTo>
                    <a:pt x="4554" y="2064"/>
                  </a:lnTo>
                  <a:lnTo>
                    <a:pt x="3603" y="2817"/>
                  </a:lnTo>
                  <a:lnTo>
                    <a:pt x="2766" y="3637"/>
                  </a:lnTo>
                  <a:lnTo>
                    <a:pt x="2038" y="4525"/>
                  </a:lnTo>
                  <a:lnTo>
                    <a:pt x="1420" y="5470"/>
                  </a:lnTo>
                  <a:lnTo>
                    <a:pt x="912" y="6463"/>
                  </a:lnTo>
                  <a:lnTo>
                    <a:pt x="516" y="7496"/>
                  </a:lnTo>
                  <a:lnTo>
                    <a:pt x="232" y="8560"/>
                  </a:lnTo>
                  <a:lnTo>
                    <a:pt x="60" y="9645"/>
                  </a:lnTo>
                  <a:lnTo>
                    <a:pt x="0" y="10742"/>
                  </a:lnTo>
                  <a:lnTo>
                    <a:pt x="53" y="11842"/>
                  </a:lnTo>
                  <a:lnTo>
                    <a:pt x="220" y="12937"/>
                  </a:lnTo>
                  <a:lnTo>
                    <a:pt x="502" y="14016"/>
                  </a:lnTo>
                  <a:lnTo>
                    <a:pt x="897" y="15071"/>
                  </a:lnTo>
                  <a:lnTo>
                    <a:pt x="1408" y="16093"/>
                  </a:lnTo>
                  <a:lnTo>
                    <a:pt x="2035" y="17072"/>
                  </a:lnTo>
                  <a:lnTo>
                    <a:pt x="2777" y="18000"/>
                  </a:lnTo>
                  <a:lnTo>
                    <a:pt x="3603" y="18831"/>
                  </a:lnTo>
                  <a:lnTo>
                    <a:pt x="4498" y="19554"/>
                  </a:lnTo>
                  <a:lnTo>
                    <a:pt x="5452" y="20169"/>
                  </a:lnTo>
                  <a:lnTo>
                    <a:pt x="6457" y="20675"/>
                  </a:lnTo>
                  <a:lnTo>
                    <a:pt x="7502" y="21072"/>
                  </a:lnTo>
                  <a:lnTo>
                    <a:pt x="8579" y="21358"/>
                  </a:lnTo>
                  <a:lnTo>
                    <a:pt x="9676" y="21535"/>
                  </a:lnTo>
                  <a:lnTo>
                    <a:pt x="10786" y="21600"/>
                  </a:lnTo>
                  <a:lnTo>
                    <a:pt x="11898" y="21554"/>
                  </a:lnTo>
                  <a:lnTo>
                    <a:pt x="13003" y="21395"/>
                  </a:lnTo>
                  <a:lnTo>
                    <a:pt x="14091" y="21124"/>
                  </a:lnTo>
                  <a:lnTo>
                    <a:pt x="15153" y="20739"/>
                  </a:lnTo>
                  <a:lnTo>
                    <a:pt x="16179" y="20241"/>
                  </a:lnTo>
                  <a:lnTo>
                    <a:pt x="17159" y="19628"/>
                  </a:lnTo>
                  <a:lnTo>
                    <a:pt x="18085" y="18901"/>
                  </a:lnTo>
                  <a:lnTo>
                    <a:pt x="18931" y="18073"/>
                  </a:lnTo>
                  <a:lnTo>
                    <a:pt x="19668" y="17179"/>
                  </a:lnTo>
                  <a:lnTo>
                    <a:pt x="20294" y="16227"/>
                  </a:lnTo>
                  <a:lnTo>
                    <a:pt x="20810" y="15227"/>
                  </a:lnTo>
                  <a:lnTo>
                    <a:pt x="21214" y="14187"/>
                  </a:lnTo>
                  <a:lnTo>
                    <a:pt x="21506" y="13118"/>
                  </a:lnTo>
                  <a:lnTo>
                    <a:pt x="21600" y="12544"/>
                  </a:lnTo>
                  <a:lnTo>
                    <a:pt x="4336" y="12544"/>
                  </a:lnTo>
                  <a:lnTo>
                    <a:pt x="3652" y="12444"/>
                  </a:lnTo>
                  <a:lnTo>
                    <a:pt x="2427" y="12026"/>
                  </a:lnTo>
                  <a:lnTo>
                    <a:pt x="2271" y="10933"/>
                  </a:lnTo>
                  <a:lnTo>
                    <a:pt x="2386" y="9699"/>
                  </a:lnTo>
                  <a:lnTo>
                    <a:pt x="2704" y="8591"/>
                  </a:lnTo>
                  <a:lnTo>
                    <a:pt x="3199" y="7594"/>
                  </a:lnTo>
                  <a:lnTo>
                    <a:pt x="3845" y="6689"/>
                  </a:lnTo>
                  <a:lnTo>
                    <a:pt x="4615" y="5863"/>
                  </a:lnTo>
                  <a:lnTo>
                    <a:pt x="5482" y="5097"/>
                  </a:lnTo>
                  <a:lnTo>
                    <a:pt x="6421" y="4376"/>
                  </a:lnTo>
                  <a:lnTo>
                    <a:pt x="6474" y="4337"/>
                  </a:lnTo>
                  <a:lnTo>
                    <a:pt x="19550" y="4337"/>
                  </a:lnTo>
                  <a:lnTo>
                    <a:pt x="19001" y="3650"/>
                  </a:lnTo>
                  <a:lnTo>
                    <a:pt x="18161" y="2801"/>
                  </a:lnTo>
                  <a:lnTo>
                    <a:pt x="17257" y="2063"/>
                  </a:lnTo>
                  <a:lnTo>
                    <a:pt x="16298" y="1437"/>
                  </a:lnTo>
                  <a:lnTo>
                    <a:pt x="15291" y="923"/>
                  </a:lnTo>
                  <a:lnTo>
                    <a:pt x="14246" y="522"/>
                  </a:lnTo>
                  <a:lnTo>
                    <a:pt x="13172" y="234"/>
                  </a:lnTo>
                  <a:lnTo>
                    <a:pt x="12077" y="60"/>
                  </a:lnTo>
                  <a:lnTo>
                    <a:pt x="109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72177" y="174476"/>
              <a:ext cx="693641" cy="328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87" y="0"/>
                  </a:moveTo>
                  <a:lnTo>
                    <a:pt x="2961" y="0"/>
                  </a:lnTo>
                  <a:lnTo>
                    <a:pt x="2088" y="2789"/>
                  </a:lnTo>
                  <a:lnTo>
                    <a:pt x="1372" y="5670"/>
                  </a:lnTo>
                  <a:lnTo>
                    <a:pt x="808" y="8648"/>
                  </a:lnTo>
                  <a:lnTo>
                    <a:pt x="394" y="11726"/>
                  </a:lnTo>
                  <a:lnTo>
                    <a:pt x="126" y="14907"/>
                  </a:lnTo>
                  <a:lnTo>
                    <a:pt x="0" y="18198"/>
                  </a:lnTo>
                  <a:lnTo>
                    <a:pt x="13" y="21600"/>
                  </a:lnTo>
                  <a:lnTo>
                    <a:pt x="21413" y="21600"/>
                  </a:lnTo>
                  <a:lnTo>
                    <a:pt x="21518" y="20235"/>
                  </a:lnTo>
                  <a:lnTo>
                    <a:pt x="21600" y="17333"/>
                  </a:lnTo>
                  <a:lnTo>
                    <a:pt x="21541" y="14420"/>
                  </a:lnTo>
                  <a:lnTo>
                    <a:pt x="21341" y="11524"/>
                  </a:lnTo>
                  <a:lnTo>
                    <a:pt x="20998" y="8669"/>
                  </a:lnTo>
                  <a:lnTo>
                    <a:pt x="20512" y="5880"/>
                  </a:lnTo>
                  <a:lnTo>
                    <a:pt x="19883" y="3180"/>
                  </a:lnTo>
                  <a:lnTo>
                    <a:pt x="19110" y="594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57689" y="167998"/>
              <a:ext cx="520994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0" y="0"/>
                  </a:moveTo>
                  <a:lnTo>
                    <a:pt x="0" y="0"/>
                  </a:lnTo>
                  <a:lnTo>
                    <a:pt x="165" y="21600"/>
                  </a:lnTo>
                  <a:lnTo>
                    <a:pt x="397" y="13579"/>
                  </a:lnTo>
                  <a:lnTo>
                    <a:pt x="21600" y="13579"/>
                  </a:lnTo>
                  <a:lnTo>
                    <a:pt x="2158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1000093" y="5246084"/>
            <a:ext cx="393536" cy="393537"/>
            <a:chOff x="0" y="0"/>
            <a:chExt cx="393535" cy="393535"/>
          </a:xfrm>
        </p:grpSpPr>
        <p:sp>
          <p:nvSpPr>
            <p:cNvPr id="90" name="Google Shape;90;p8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0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2"/>
                  </a:lnTo>
                  <a:lnTo>
                    <a:pt x="1924" y="11201"/>
                  </a:lnTo>
                  <a:lnTo>
                    <a:pt x="767" y="16126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8"/>
          <p:cNvGrpSpPr/>
          <p:nvPr/>
        </p:nvGrpSpPr>
        <p:grpSpPr>
          <a:xfrm>
            <a:off x="1422967" y="5487499"/>
            <a:ext cx="963855" cy="913302"/>
            <a:chOff x="0" y="0"/>
            <a:chExt cx="963854" cy="913300"/>
          </a:xfrm>
        </p:grpSpPr>
        <p:sp>
          <p:nvSpPr>
            <p:cNvPr id="93" name="Google Shape;93;p8"/>
            <p:cNvSpPr/>
            <p:nvPr/>
          </p:nvSpPr>
          <p:spPr>
            <a:xfrm>
              <a:off x="917053" y="838836"/>
              <a:ext cx="40807" cy="744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47" y="0"/>
                  </a:moveTo>
                  <a:lnTo>
                    <a:pt x="8733" y="1300"/>
                  </a:lnTo>
                  <a:lnTo>
                    <a:pt x="8135" y="3242"/>
                  </a:lnTo>
                  <a:lnTo>
                    <a:pt x="6364" y="8407"/>
                  </a:lnTo>
                  <a:lnTo>
                    <a:pt x="4233" y="13513"/>
                  </a:lnTo>
                  <a:lnTo>
                    <a:pt x="1751" y="18543"/>
                  </a:lnTo>
                  <a:lnTo>
                    <a:pt x="0" y="21600"/>
                  </a:lnTo>
                  <a:lnTo>
                    <a:pt x="13669" y="21600"/>
                  </a:lnTo>
                  <a:lnTo>
                    <a:pt x="19131" y="9869"/>
                  </a:lnTo>
                  <a:lnTo>
                    <a:pt x="21600" y="2483"/>
                  </a:lnTo>
                  <a:lnTo>
                    <a:pt x="19200" y="641"/>
                  </a:lnTo>
                  <a:lnTo>
                    <a:pt x="1204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935253" y="691770"/>
              <a:ext cx="28601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32" y="0"/>
                  </a:moveTo>
                  <a:lnTo>
                    <a:pt x="3702" y="307"/>
                  </a:lnTo>
                  <a:lnTo>
                    <a:pt x="0" y="1631"/>
                  </a:lnTo>
                  <a:lnTo>
                    <a:pt x="537" y="3107"/>
                  </a:lnTo>
                  <a:lnTo>
                    <a:pt x="1614" y="6443"/>
                  </a:lnTo>
                  <a:lnTo>
                    <a:pt x="2384" y="9761"/>
                  </a:lnTo>
                  <a:lnTo>
                    <a:pt x="2843" y="13047"/>
                  </a:lnTo>
                  <a:lnTo>
                    <a:pt x="2992" y="16291"/>
                  </a:lnTo>
                  <a:lnTo>
                    <a:pt x="2958" y="18075"/>
                  </a:lnTo>
                  <a:lnTo>
                    <a:pt x="2791" y="20343"/>
                  </a:lnTo>
                  <a:lnTo>
                    <a:pt x="6867" y="21569"/>
                  </a:lnTo>
                  <a:lnTo>
                    <a:pt x="12200" y="21600"/>
                  </a:lnTo>
                  <a:lnTo>
                    <a:pt x="17255" y="21600"/>
                  </a:lnTo>
                  <a:lnTo>
                    <a:pt x="21399" y="20437"/>
                  </a:lnTo>
                  <a:lnTo>
                    <a:pt x="21571" y="18075"/>
                  </a:lnTo>
                  <a:lnTo>
                    <a:pt x="21600" y="16291"/>
                  </a:lnTo>
                  <a:lnTo>
                    <a:pt x="21444" y="12908"/>
                  </a:lnTo>
                  <a:lnTo>
                    <a:pt x="20963" y="9479"/>
                  </a:lnTo>
                  <a:lnTo>
                    <a:pt x="20161" y="6019"/>
                  </a:lnTo>
                  <a:lnTo>
                    <a:pt x="19039" y="2539"/>
                  </a:lnTo>
                  <a:lnTo>
                    <a:pt x="18502" y="10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96570" y="719608"/>
              <a:ext cx="100166" cy="290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1" y="0"/>
                  </a:moveTo>
                  <a:lnTo>
                    <a:pt x="531" y="3332"/>
                  </a:lnTo>
                  <a:lnTo>
                    <a:pt x="0" y="13277"/>
                  </a:lnTo>
                  <a:lnTo>
                    <a:pt x="953" y="18052"/>
                  </a:lnTo>
                  <a:lnTo>
                    <a:pt x="10694" y="21600"/>
                  </a:lnTo>
                  <a:lnTo>
                    <a:pt x="12831" y="21415"/>
                  </a:lnTo>
                  <a:lnTo>
                    <a:pt x="21600" y="13003"/>
                  </a:lnTo>
                  <a:lnTo>
                    <a:pt x="21053" y="3271"/>
                  </a:lnTo>
                  <a:lnTo>
                    <a:pt x="10814" y="3271"/>
                  </a:lnTo>
                  <a:lnTo>
                    <a:pt x="7085" y="2714"/>
                  </a:lnTo>
                  <a:lnTo>
                    <a:pt x="3358" y="953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46719" y="715308"/>
              <a:ext cx="4747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29" y="0"/>
                  </a:moveTo>
                  <a:lnTo>
                    <a:pt x="15602" y="6236"/>
                  </a:lnTo>
                  <a:lnTo>
                    <a:pt x="7834" y="176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6" y="20338"/>
                  </a:lnTo>
                  <a:lnTo>
                    <a:pt x="186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70611" y="647041"/>
              <a:ext cx="84024" cy="73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8" y="2413"/>
                  </a:lnTo>
                  <a:lnTo>
                    <a:pt x="0" y="4680"/>
                  </a:lnTo>
                  <a:lnTo>
                    <a:pt x="1055" y="6276"/>
                  </a:lnTo>
                  <a:lnTo>
                    <a:pt x="7975" y="14614"/>
                  </a:lnTo>
                  <a:lnTo>
                    <a:pt x="16494" y="21175"/>
                  </a:lnTo>
                  <a:lnTo>
                    <a:pt x="17477" y="21600"/>
                  </a:lnTo>
                  <a:lnTo>
                    <a:pt x="19112" y="21600"/>
                  </a:lnTo>
                  <a:lnTo>
                    <a:pt x="20209" y="20903"/>
                  </a:lnTo>
                  <a:lnTo>
                    <a:pt x="21600" y="17915"/>
                  </a:lnTo>
                  <a:lnTo>
                    <a:pt x="21012" y="15723"/>
                  </a:lnTo>
                  <a:lnTo>
                    <a:pt x="19468" y="14787"/>
                  </a:lnTo>
                  <a:lnTo>
                    <a:pt x="15608" y="12143"/>
                  </a:lnTo>
                  <a:lnTo>
                    <a:pt x="12087" y="9107"/>
                  </a:lnTo>
                  <a:lnTo>
                    <a:pt x="8916" y="5692"/>
                  </a:lnTo>
                  <a:lnTo>
                    <a:pt x="6109" y="1909"/>
                  </a:lnTo>
                  <a:lnTo>
                    <a:pt x="5051" y="3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38010" y="648577"/>
              <a:ext cx="86653" cy="70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2" y="0"/>
                  </a:moveTo>
                  <a:lnTo>
                    <a:pt x="9115" y="8704"/>
                  </a:lnTo>
                  <a:lnTo>
                    <a:pt x="507" y="15573"/>
                  </a:lnTo>
                  <a:lnTo>
                    <a:pt x="0" y="17886"/>
                  </a:lnTo>
                  <a:lnTo>
                    <a:pt x="1409" y="20917"/>
                  </a:lnTo>
                  <a:lnTo>
                    <a:pt x="2444" y="21600"/>
                  </a:lnTo>
                  <a:lnTo>
                    <a:pt x="4027" y="21600"/>
                  </a:lnTo>
                  <a:lnTo>
                    <a:pt x="12773" y="14785"/>
                  </a:lnTo>
                  <a:lnTo>
                    <a:pt x="20308" y="6940"/>
                  </a:lnTo>
                  <a:lnTo>
                    <a:pt x="21600" y="3113"/>
                  </a:lnTo>
                  <a:lnTo>
                    <a:pt x="19273" y="70"/>
                  </a:lnTo>
                  <a:lnTo>
                    <a:pt x="173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902665" y="546723"/>
              <a:ext cx="47042" cy="973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0" y="0"/>
                  </a:moveTo>
                  <a:lnTo>
                    <a:pt x="1609" y="941"/>
                  </a:lnTo>
                  <a:lnTo>
                    <a:pt x="0" y="2491"/>
                  </a:lnTo>
                  <a:lnTo>
                    <a:pt x="985" y="3919"/>
                  </a:lnTo>
                  <a:lnTo>
                    <a:pt x="3530" y="7789"/>
                  </a:lnTo>
                  <a:lnTo>
                    <a:pt x="5865" y="11677"/>
                  </a:lnTo>
                  <a:lnTo>
                    <a:pt x="7984" y="15572"/>
                  </a:lnTo>
                  <a:lnTo>
                    <a:pt x="9879" y="19459"/>
                  </a:lnTo>
                  <a:lnTo>
                    <a:pt x="10467" y="20732"/>
                  </a:lnTo>
                  <a:lnTo>
                    <a:pt x="12800" y="21600"/>
                  </a:lnTo>
                  <a:lnTo>
                    <a:pt x="15803" y="21600"/>
                  </a:lnTo>
                  <a:lnTo>
                    <a:pt x="16217" y="21578"/>
                  </a:lnTo>
                  <a:lnTo>
                    <a:pt x="19681" y="21206"/>
                  </a:lnTo>
                  <a:lnTo>
                    <a:pt x="21600" y="19746"/>
                  </a:lnTo>
                  <a:lnTo>
                    <a:pt x="20929" y="18273"/>
                  </a:lnTo>
                  <a:lnTo>
                    <a:pt x="14354" y="6201"/>
                  </a:lnTo>
                  <a:lnTo>
                    <a:pt x="10741" y="769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646315" y="530848"/>
              <a:ext cx="68340" cy="88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20" y="0"/>
                  </a:moveTo>
                  <a:lnTo>
                    <a:pt x="14752" y="549"/>
                  </a:lnTo>
                  <a:lnTo>
                    <a:pt x="13728" y="2006"/>
                  </a:lnTo>
                  <a:lnTo>
                    <a:pt x="12059" y="4306"/>
                  </a:lnTo>
                  <a:lnTo>
                    <a:pt x="9401" y="7710"/>
                  </a:lnTo>
                  <a:lnTo>
                    <a:pt x="5799" y="11954"/>
                  </a:lnTo>
                  <a:lnTo>
                    <a:pt x="1301" y="16773"/>
                  </a:lnTo>
                  <a:lnTo>
                    <a:pt x="0" y="18100"/>
                  </a:lnTo>
                  <a:lnTo>
                    <a:pt x="333" y="19985"/>
                  </a:lnTo>
                  <a:lnTo>
                    <a:pt x="2750" y="21398"/>
                  </a:lnTo>
                  <a:lnTo>
                    <a:pt x="3581" y="21600"/>
                  </a:lnTo>
                  <a:lnTo>
                    <a:pt x="5575" y="21600"/>
                  </a:lnTo>
                  <a:lnTo>
                    <a:pt x="15779" y="11184"/>
                  </a:lnTo>
                  <a:lnTo>
                    <a:pt x="21600" y="3404"/>
                  </a:lnTo>
                  <a:lnTo>
                    <a:pt x="20897" y="158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35203" y="508141"/>
              <a:ext cx="32005" cy="98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34" y="0"/>
                  </a:moveTo>
                  <a:lnTo>
                    <a:pt x="892" y="1126"/>
                  </a:lnTo>
                  <a:lnTo>
                    <a:pt x="180" y="4150"/>
                  </a:lnTo>
                  <a:lnTo>
                    <a:pt x="0" y="5680"/>
                  </a:lnTo>
                  <a:lnTo>
                    <a:pt x="0" y="7199"/>
                  </a:lnTo>
                  <a:lnTo>
                    <a:pt x="2455" y="16566"/>
                  </a:lnTo>
                  <a:lnTo>
                    <a:pt x="8683" y="21600"/>
                  </a:lnTo>
                  <a:lnTo>
                    <a:pt x="13081" y="21600"/>
                  </a:lnTo>
                  <a:lnTo>
                    <a:pt x="13741" y="21575"/>
                  </a:lnTo>
                  <a:lnTo>
                    <a:pt x="18849" y="21177"/>
                  </a:lnTo>
                  <a:lnTo>
                    <a:pt x="21600" y="19720"/>
                  </a:lnTo>
                  <a:lnTo>
                    <a:pt x="20529" y="18268"/>
                  </a:lnTo>
                  <a:lnTo>
                    <a:pt x="18827" y="15613"/>
                  </a:lnTo>
                  <a:lnTo>
                    <a:pt x="17608" y="12877"/>
                  </a:lnTo>
                  <a:lnTo>
                    <a:pt x="16874" y="10069"/>
                  </a:lnTo>
                  <a:lnTo>
                    <a:pt x="16629" y="7199"/>
                  </a:lnTo>
                  <a:lnTo>
                    <a:pt x="16645" y="5680"/>
                  </a:lnTo>
                  <a:lnTo>
                    <a:pt x="16792" y="4423"/>
                  </a:lnTo>
                  <a:lnTo>
                    <a:pt x="17469" y="1538"/>
                  </a:lnTo>
                  <a:lnTo>
                    <a:pt x="14049" y="242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837450" y="414732"/>
              <a:ext cx="66308" cy="891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5" y="0"/>
                  </a:moveTo>
                  <a:lnTo>
                    <a:pt x="327" y="2015"/>
                  </a:lnTo>
                  <a:lnTo>
                    <a:pt x="0" y="3889"/>
                  </a:lnTo>
                  <a:lnTo>
                    <a:pt x="1353" y="5193"/>
                  </a:lnTo>
                  <a:lnTo>
                    <a:pt x="3188" y="6987"/>
                  </a:lnTo>
                  <a:lnTo>
                    <a:pt x="11388" y="16672"/>
                  </a:lnTo>
                  <a:lnTo>
                    <a:pt x="14041" y="20948"/>
                  </a:lnTo>
                  <a:lnTo>
                    <a:pt x="15502" y="21600"/>
                  </a:lnTo>
                  <a:lnTo>
                    <a:pt x="17583" y="21600"/>
                  </a:lnTo>
                  <a:lnTo>
                    <a:pt x="18145" y="21517"/>
                  </a:lnTo>
                  <a:lnTo>
                    <a:pt x="20702" y="20659"/>
                  </a:lnTo>
                  <a:lnTo>
                    <a:pt x="21600" y="18893"/>
                  </a:lnTo>
                  <a:lnTo>
                    <a:pt x="20694" y="17388"/>
                  </a:lnTo>
                  <a:lnTo>
                    <a:pt x="13365" y="7223"/>
                  </a:lnTo>
                  <a:lnTo>
                    <a:pt x="6355" y="243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702157" y="386348"/>
              <a:ext cx="28119" cy="9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83" y="0"/>
                  </a:moveTo>
                  <a:lnTo>
                    <a:pt x="10976" y="61"/>
                  </a:lnTo>
                  <a:lnTo>
                    <a:pt x="5756" y="153"/>
                  </a:lnTo>
                  <a:lnTo>
                    <a:pt x="1785" y="1434"/>
                  </a:lnTo>
                  <a:lnTo>
                    <a:pt x="2478" y="4612"/>
                  </a:lnTo>
                  <a:lnTo>
                    <a:pt x="2652" y="6230"/>
                  </a:lnTo>
                  <a:lnTo>
                    <a:pt x="1486" y="15935"/>
                  </a:lnTo>
                  <a:lnTo>
                    <a:pt x="0" y="20088"/>
                  </a:lnTo>
                  <a:lnTo>
                    <a:pt x="3746" y="21419"/>
                  </a:lnTo>
                  <a:lnTo>
                    <a:pt x="9297" y="21594"/>
                  </a:lnTo>
                  <a:lnTo>
                    <a:pt x="10000" y="21600"/>
                  </a:lnTo>
                  <a:lnTo>
                    <a:pt x="14761" y="21600"/>
                  </a:lnTo>
                  <a:lnTo>
                    <a:pt x="21452" y="10823"/>
                  </a:lnTo>
                  <a:lnTo>
                    <a:pt x="21600" y="6230"/>
                  </a:lnTo>
                  <a:lnTo>
                    <a:pt x="21395" y="4392"/>
                  </a:lnTo>
                  <a:lnTo>
                    <a:pt x="20683" y="1101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249288" y="367806"/>
              <a:ext cx="58890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4" y="0"/>
                  </a:moveTo>
                  <a:lnTo>
                    <a:pt x="5961" y="9621"/>
                  </a:lnTo>
                  <a:lnTo>
                    <a:pt x="787" y="17846"/>
                  </a:lnTo>
                  <a:lnTo>
                    <a:pt x="0" y="19342"/>
                  </a:lnTo>
                  <a:lnTo>
                    <a:pt x="1276" y="20956"/>
                  </a:lnTo>
                  <a:lnTo>
                    <a:pt x="4118" y="21553"/>
                  </a:lnTo>
                  <a:lnTo>
                    <a:pt x="4602" y="21600"/>
                  </a:lnTo>
                  <a:lnTo>
                    <a:pt x="6969" y="21600"/>
                  </a:lnTo>
                  <a:lnTo>
                    <a:pt x="8729" y="20844"/>
                  </a:lnTo>
                  <a:lnTo>
                    <a:pt x="9363" y="19651"/>
                  </a:lnTo>
                  <a:lnTo>
                    <a:pt x="11592" y="15795"/>
                  </a:lnTo>
                  <a:lnTo>
                    <a:pt x="14165" y="12014"/>
                  </a:lnTo>
                  <a:lnTo>
                    <a:pt x="17072" y="8321"/>
                  </a:lnTo>
                  <a:lnTo>
                    <a:pt x="20305" y="4727"/>
                  </a:lnTo>
                  <a:lnTo>
                    <a:pt x="21600" y="3381"/>
                  </a:lnTo>
                  <a:lnTo>
                    <a:pt x="20915" y="1629"/>
                  </a:lnTo>
                  <a:lnTo>
                    <a:pt x="166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734212" y="309576"/>
              <a:ext cx="82513" cy="75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6" y="0"/>
                  </a:moveTo>
                  <a:lnTo>
                    <a:pt x="2171" y="287"/>
                  </a:lnTo>
                  <a:lnTo>
                    <a:pt x="1084" y="1833"/>
                  </a:lnTo>
                  <a:lnTo>
                    <a:pt x="0" y="3386"/>
                  </a:lnTo>
                  <a:lnTo>
                    <a:pt x="269" y="5597"/>
                  </a:lnTo>
                  <a:lnTo>
                    <a:pt x="1682" y="6782"/>
                  </a:lnTo>
                  <a:lnTo>
                    <a:pt x="5250" y="9893"/>
                  </a:lnTo>
                  <a:lnTo>
                    <a:pt x="8788" y="13229"/>
                  </a:lnTo>
                  <a:lnTo>
                    <a:pt x="12286" y="16780"/>
                  </a:lnTo>
                  <a:lnTo>
                    <a:pt x="15732" y="20531"/>
                  </a:lnTo>
                  <a:lnTo>
                    <a:pt x="16364" y="21244"/>
                  </a:lnTo>
                  <a:lnTo>
                    <a:pt x="17205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7"/>
                  </a:lnTo>
                  <a:lnTo>
                    <a:pt x="21600" y="17015"/>
                  </a:lnTo>
                  <a:lnTo>
                    <a:pt x="20360" y="15618"/>
                  </a:lnTo>
                  <a:lnTo>
                    <a:pt x="16746" y="11684"/>
                  </a:lnTo>
                  <a:lnTo>
                    <a:pt x="13074" y="7958"/>
                  </a:lnTo>
                  <a:lnTo>
                    <a:pt x="9356" y="4452"/>
                  </a:lnTo>
                  <a:lnTo>
                    <a:pt x="5605" y="1178"/>
                  </a:lnTo>
                  <a:lnTo>
                    <a:pt x="4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03046" y="244755"/>
              <a:ext cx="115825" cy="93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" y="0"/>
                  </a:moveTo>
                  <a:lnTo>
                    <a:pt x="606" y="938"/>
                  </a:lnTo>
                  <a:lnTo>
                    <a:pt x="0" y="3979"/>
                  </a:lnTo>
                  <a:lnTo>
                    <a:pt x="753" y="5512"/>
                  </a:lnTo>
                  <a:lnTo>
                    <a:pt x="1985" y="5886"/>
                  </a:lnTo>
                  <a:lnTo>
                    <a:pt x="5122" y="6959"/>
                  </a:lnTo>
                  <a:lnTo>
                    <a:pt x="8243" y="8269"/>
                  </a:lnTo>
                  <a:lnTo>
                    <a:pt x="11336" y="9810"/>
                  </a:lnTo>
                  <a:lnTo>
                    <a:pt x="14471" y="11630"/>
                  </a:lnTo>
                  <a:lnTo>
                    <a:pt x="14554" y="11674"/>
                  </a:lnTo>
                  <a:lnTo>
                    <a:pt x="17117" y="20785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7" y="21071"/>
                  </a:lnTo>
                  <a:lnTo>
                    <a:pt x="21600" y="19508"/>
                  </a:lnTo>
                  <a:lnTo>
                    <a:pt x="21257" y="18001"/>
                  </a:lnTo>
                  <a:lnTo>
                    <a:pt x="20187" y="13777"/>
                  </a:lnTo>
                  <a:lnTo>
                    <a:pt x="18920" y="9651"/>
                  </a:lnTo>
                  <a:lnTo>
                    <a:pt x="17462" y="5636"/>
                  </a:lnTo>
                  <a:lnTo>
                    <a:pt x="16679" y="3786"/>
                  </a:lnTo>
                  <a:lnTo>
                    <a:pt x="11577" y="3786"/>
                  </a:lnTo>
                  <a:lnTo>
                    <a:pt x="9468" y="2787"/>
                  </a:lnTo>
                  <a:lnTo>
                    <a:pt x="7348" y="1885"/>
                  </a:lnTo>
                  <a:lnTo>
                    <a:pt x="5219" y="1084"/>
                  </a:lnTo>
                  <a:lnTo>
                    <a:pt x="3074" y="38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663879" y="244298"/>
              <a:ext cx="28605" cy="1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6" y="0"/>
                  </a:moveTo>
                  <a:lnTo>
                    <a:pt x="1736" y="7768"/>
                  </a:lnTo>
                  <a:lnTo>
                    <a:pt x="0" y="14952"/>
                  </a:lnTo>
                  <a:lnTo>
                    <a:pt x="940" y="21600"/>
                  </a:lnTo>
                  <a:lnTo>
                    <a:pt x="21600" y="21600"/>
                  </a:lnTo>
                  <a:lnTo>
                    <a:pt x="18107" y="10281"/>
                  </a:lnTo>
                  <a:lnTo>
                    <a:pt x="15603" y="2708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325666" y="268885"/>
              <a:ext cx="88977" cy="6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8" y="7697"/>
                  </a:lnTo>
                  <a:lnTo>
                    <a:pt x="0" y="16402"/>
                  </a:lnTo>
                  <a:lnTo>
                    <a:pt x="15" y="18923"/>
                  </a:lnTo>
                  <a:lnTo>
                    <a:pt x="1779" y="21219"/>
                  </a:lnTo>
                  <a:lnTo>
                    <a:pt x="2534" y="21600"/>
                  </a:lnTo>
                  <a:lnTo>
                    <a:pt x="4067" y="21600"/>
                  </a:lnTo>
                  <a:lnTo>
                    <a:pt x="4840" y="21202"/>
                  </a:lnTo>
                  <a:lnTo>
                    <a:pt x="6311" y="19206"/>
                  </a:lnTo>
                  <a:lnTo>
                    <a:pt x="7220" y="18037"/>
                  </a:lnTo>
                  <a:lnTo>
                    <a:pt x="19476" y="8117"/>
                  </a:lnTo>
                  <a:lnTo>
                    <a:pt x="20968" y="7174"/>
                  </a:lnTo>
                  <a:lnTo>
                    <a:pt x="21600" y="4801"/>
                  </a:lnTo>
                  <a:lnTo>
                    <a:pt x="20182" y="832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456641" y="237224"/>
              <a:ext cx="99124" cy="33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07" y="0"/>
                  </a:lnTo>
                  <a:lnTo>
                    <a:pt x="14773" y="389"/>
                  </a:lnTo>
                  <a:lnTo>
                    <a:pt x="6471" y="3337"/>
                  </a:lnTo>
                  <a:lnTo>
                    <a:pt x="0" y="11190"/>
                  </a:lnTo>
                  <a:lnTo>
                    <a:pt x="634" y="19137"/>
                  </a:lnTo>
                  <a:lnTo>
                    <a:pt x="1735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3" y="21378"/>
                  </a:lnTo>
                  <a:lnTo>
                    <a:pt x="7407" y="19017"/>
                  </a:lnTo>
                  <a:lnTo>
                    <a:pt x="11252" y="17320"/>
                  </a:lnTo>
                  <a:lnTo>
                    <a:pt x="15093" y="16288"/>
                  </a:lnTo>
                  <a:lnTo>
                    <a:pt x="18918" y="15927"/>
                  </a:lnTo>
                  <a:lnTo>
                    <a:pt x="20399" y="15919"/>
                  </a:lnTo>
                  <a:lnTo>
                    <a:pt x="21600" y="12348"/>
                  </a:lnTo>
                  <a:lnTo>
                    <a:pt x="21595" y="3555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565099" y="135599"/>
              <a:ext cx="82487" cy="75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5" y="327"/>
                  </a:lnTo>
                  <a:lnTo>
                    <a:pt x="0" y="3445"/>
                  </a:lnTo>
                  <a:lnTo>
                    <a:pt x="299" y="5653"/>
                  </a:lnTo>
                  <a:lnTo>
                    <a:pt x="1729" y="6816"/>
                  </a:lnTo>
                  <a:lnTo>
                    <a:pt x="5521" y="10041"/>
                  </a:lnTo>
                  <a:lnTo>
                    <a:pt x="9110" y="13397"/>
                  </a:lnTo>
                  <a:lnTo>
                    <a:pt x="12486" y="16871"/>
                  </a:lnTo>
                  <a:lnTo>
                    <a:pt x="15634" y="20452"/>
                  </a:lnTo>
                  <a:lnTo>
                    <a:pt x="16269" y="21215"/>
                  </a:lnTo>
                  <a:lnTo>
                    <a:pt x="17144" y="21600"/>
                  </a:lnTo>
                  <a:lnTo>
                    <a:pt x="18793" y="21600"/>
                  </a:lnTo>
                  <a:lnTo>
                    <a:pt x="19571" y="21298"/>
                  </a:lnTo>
                  <a:lnTo>
                    <a:pt x="21507" y="19373"/>
                  </a:lnTo>
                  <a:lnTo>
                    <a:pt x="21600" y="17142"/>
                  </a:lnTo>
                  <a:lnTo>
                    <a:pt x="20400" y="15703"/>
                  </a:lnTo>
                  <a:lnTo>
                    <a:pt x="17039" y="11877"/>
                  </a:lnTo>
                  <a:lnTo>
                    <a:pt x="13440" y="8169"/>
                  </a:lnTo>
                  <a:lnTo>
                    <a:pt x="9615" y="4591"/>
                  </a:lnTo>
                  <a:lnTo>
                    <a:pt x="5577" y="115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5216" y="65787"/>
              <a:ext cx="95327" cy="56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9" y="0"/>
                  </a:moveTo>
                  <a:lnTo>
                    <a:pt x="1116" y="1192"/>
                  </a:lnTo>
                  <a:lnTo>
                    <a:pt x="0" y="6013"/>
                  </a:lnTo>
                  <a:lnTo>
                    <a:pt x="714" y="8725"/>
                  </a:lnTo>
                  <a:lnTo>
                    <a:pt x="2152" y="9661"/>
                  </a:lnTo>
                  <a:lnTo>
                    <a:pt x="6079" y="12320"/>
                  </a:lnTo>
                  <a:lnTo>
                    <a:pt x="9889" y="15112"/>
                  </a:lnTo>
                  <a:lnTo>
                    <a:pt x="13569" y="18027"/>
                  </a:lnTo>
                  <a:lnTo>
                    <a:pt x="17105" y="21055"/>
                  </a:lnTo>
                  <a:lnTo>
                    <a:pt x="17519" y="21426"/>
                  </a:lnTo>
                  <a:lnTo>
                    <a:pt x="17968" y="21600"/>
                  </a:lnTo>
                  <a:lnTo>
                    <a:pt x="19410" y="21600"/>
                  </a:lnTo>
                  <a:lnTo>
                    <a:pt x="20377" y="20693"/>
                  </a:lnTo>
                  <a:lnTo>
                    <a:pt x="21600" y="16827"/>
                  </a:lnTo>
                  <a:lnTo>
                    <a:pt x="21082" y="13990"/>
                  </a:lnTo>
                  <a:lnTo>
                    <a:pt x="12211" y="6596"/>
                  </a:lnTo>
                  <a:lnTo>
                    <a:pt x="4173" y="93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93712" y="25299"/>
              <a:ext cx="98985" cy="43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5" y="0"/>
                  </a:moveTo>
                  <a:lnTo>
                    <a:pt x="604" y="2112"/>
                  </a:lnTo>
                  <a:lnTo>
                    <a:pt x="0" y="8762"/>
                  </a:lnTo>
                  <a:lnTo>
                    <a:pt x="937" y="12014"/>
                  </a:lnTo>
                  <a:lnTo>
                    <a:pt x="6363" y="14669"/>
                  </a:lnTo>
                  <a:lnTo>
                    <a:pt x="10276" y="16772"/>
                  </a:lnTo>
                  <a:lnTo>
                    <a:pt x="14116" y="19006"/>
                  </a:lnTo>
                  <a:lnTo>
                    <a:pt x="18116" y="21524"/>
                  </a:lnTo>
                  <a:lnTo>
                    <a:pt x="18366" y="21600"/>
                  </a:lnTo>
                  <a:lnTo>
                    <a:pt x="19779" y="21600"/>
                  </a:lnTo>
                  <a:lnTo>
                    <a:pt x="20857" y="19844"/>
                  </a:lnTo>
                  <a:lnTo>
                    <a:pt x="21600" y="13872"/>
                  </a:lnTo>
                  <a:lnTo>
                    <a:pt x="20774" y="10467"/>
                  </a:lnTo>
                  <a:lnTo>
                    <a:pt x="11559" y="4826"/>
                  </a:lnTo>
                  <a:lnTo>
                    <a:pt x="3478" y="65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147789" y="4675"/>
              <a:ext cx="99595" cy="3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5" y="0"/>
                  </a:moveTo>
                  <a:lnTo>
                    <a:pt x="254" y="3260"/>
                  </a:lnTo>
                  <a:lnTo>
                    <a:pt x="0" y="11957"/>
                  </a:lnTo>
                  <a:lnTo>
                    <a:pt x="1088" y="15788"/>
                  </a:lnTo>
                  <a:lnTo>
                    <a:pt x="6568" y="17283"/>
                  </a:lnTo>
                  <a:lnTo>
                    <a:pt x="10549" y="18548"/>
                  </a:lnTo>
                  <a:lnTo>
                    <a:pt x="14487" y="19962"/>
                  </a:lnTo>
                  <a:lnTo>
                    <a:pt x="18499" y="21576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1" y="18755"/>
                  </a:lnTo>
                  <a:lnTo>
                    <a:pt x="21600" y="10482"/>
                  </a:lnTo>
                  <a:lnTo>
                    <a:pt x="20583" y="6480"/>
                  </a:lnTo>
                  <a:lnTo>
                    <a:pt x="15169" y="4275"/>
                  </a:lnTo>
                  <a:lnTo>
                    <a:pt x="11158" y="2836"/>
                  </a:lnTo>
                  <a:lnTo>
                    <a:pt x="7103" y="1547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0" y="0"/>
              <a:ext cx="99226" cy="255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1" y="0"/>
                  </a:moveTo>
                  <a:lnTo>
                    <a:pt x="3765" y="220"/>
                  </a:lnTo>
                  <a:lnTo>
                    <a:pt x="2626" y="366"/>
                  </a:lnTo>
                  <a:lnTo>
                    <a:pt x="1147" y="624"/>
                  </a:lnTo>
                  <a:lnTo>
                    <a:pt x="0" y="5492"/>
                  </a:lnTo>
                  <a:lnTo>
                    <a:pt x="133" y="17000"/>
                  </a:lnTo>
                  <a:lnTo>
                    <a:pt x="1371" y="21600"/>
                  </a:lnTo>
                  <a:lnTo>
                    <a:pt x="2861" y="21202"/>
                  </a:lnTo>
                  <a:lnTo>
                    <a:pt x="4003" y="21054"/>
                  </a:lnTo>
                  <a:lnTo>
                    <a:pt x="7191" y="20846"/>
                  </a:lnTo>
                  <a:lnTo>
                    <a:pt x="20480" y="20846"/>
                  </a:lnTo>
                  <a:lnTo>
                    <a:pt x="21498" y="17066"/>
                  </a:lnTo>
                  <a:lnTo>
                    <a:pt x="21600" y="5675"/>
                  </a:lnTo>
                  <a:lnTo>
                    <a:pt x="20441" y="850"/>
                  </a:lnTo>
                  <a:lnTo>
                    <a:pt x="18960" y="657"/>
                  </a:lnTo>
                  <a:lnTo>
                    <a:pt x="12164" y="36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33034" y="18669"/>
              <a:ext cx="610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57"/>
                  </a:lnTo>
                  <a:lnTo>
                    <a:pt x="18981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3182508" y="1290066"/>
            <a:ext cx="549797" cy="417463"/>
            <a:chOff x="0" y="0"/>
            <a:chExt cx="549796" cy="417462"/>
          </a:xfrm>
        </p:grpSpPr>
        <p:sp>
          <p:nvSpPr>
            <p:cNvPr id="117" name="Google Shape;117;p8"/>
            <p:cNvSpPr/>
            <p:nvPr/>
          </p:nvSpPr>
          <p:spPr>
            <a:xfrm>
              <a:off x="518820" y="241820"/>
              <a:ext cx="30976" cy="175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6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160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352780" y="135534"/>
              <a:ext cx="77285" cy="186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5" y="0"/>
                  </a:moveTo>
                  <a:lnTo>
                    <a:pt x="106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2" y="21585"/>
                  </a:lnTo>
                  <a:lnTo>
                    <a:pt x="3997" y="21600"/>
                  </a:lnTo>
                  <a:lnTo>
                    <a:pt x="21600" y="17735"/>
                  </a:lnTo>
                  <a:lnTo>
                    <a:pt x="6904" y="17735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377482" y="208851"/>
              <a:ext cx="165998" cy="800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42" y="21600"/>
                  </a:lnTo>
                  <a:lnTo>
                    <a:pt x="18391" y="8894"/>
                  </a:lnTo>
                  <a:lnTo>
                    <a:pt x="21600" y="8894"/>
                  </a:lnTo>
                  <a:lnTo>
                    <a:pt x="21480" y="2206"/>
                  </a:lnTo>
                  <a:lnTo>
                    <a:pt x="21177" y="1165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160489" y="33185"/>
              <a:ext cx="87293" cy="192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0" y="0"/>
                  </a:moveTo>
                  <a:lnTo>
                    <a:pt x="0" y="0"/>
                  </a:lnTo>
                  <a:lnTo>
                    <a:pt x="3108" y="20722"/>
                  </a:lnTo>
                  <a:lnTo>
                    <a:pt x="3699" y="21143"/>
                  </a:lnTo>
                  <a:lnTo>
                    <a:pt x="5519" y="21599"/>
                  </a:lnTo>
                  <a:lnTo>
                    <a:pt x="6621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96037" y="101930"/>
              <a:ext cx="181827" cy="90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2"/>
                  </a:lnTo>
                  <a:lnTo>
                    <a:pt x="21328" y="1083"/>
                  </a:lnTo>
                  <a:lnTo>
                    <a:pt x="20444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0" y="0"/>
              <a:ext cx="185182" cy="1158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7"/>
                  </a:lnTo>
                  <a:lnTo>
                    <a:pt x="1653" y="21600"/>
                  </a:lnTo>
                  <a:lnTo>
                    <a:pt x="18720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4" y="748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1946473" y="947986"/>
            <a:ext cx="425743" cy="419992"/>
            <a:chOff x="0" y="0"/>
            <a:chExt cx="425742" cy="419991"/>
          </a:xfrm>
        </p:grpSpPr>
        <p:sp>
          <p:nvSpPr>
            <p:cNvPr id="124" name="Google Shape;124;p8"/>
            <p:cNvSpPr/>
            <p:nvPr/>
          </p:nvSpPr>
          <p:spPr>
            <a:xfrm>
              <a:off x="0" y="0"/>
              <a:ext cx="425742" cy="419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2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9737" y="2874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0" y="762809"/>
            <a:ext cx="440825" cy="201719"/>
            <a:chOff x="0" y="0"/>
            <a:chExt cx="440823" cy="201718"/>
          </a:xfrm>
        </p:grpSpPr>
        <p:sp>
          <p:nvSpPr>
            <p:cNvPr id="127" name="Google Shape;127;p8"/>
            <p:cNvSpPr/>
            <p:nvPr/>
          </p:nvSpPr>
          <p:spPr>
            <a:xfrm>
              <a:off x="94359" y="37040"/>
              <a:ext cx="346464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8" y="894"/>
                  </a:lnTo>
                  <a:lnTo>
                    <a:pt x="8411" y="2475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09" y="20564"/>
                  </a:lnTo>
                  <a:lnTo>
                    <a:pt x="19832" y="21243"/>
                  </a:lnTo>
                  <a:lnTo>
                    <a:pt x="20240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4" y="4865"/>
                  </a:lnTo>
                  <a:lnTo>
                    <a:pt x="13137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0" y="0"/>
              <a:ext cx="279232" cy="55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7" y="0"/>
                  </a:moveTo>
                  <a:lnTo>
                    <a:pt x="6745" y="176"/>
                  </a:lnTo>
                  <a:lnTo>
                    <a:pt x="3169" y="2504"/>
                  </a:lnTo>
                  <a:lnTo>
                    <a:pt x="0" y="6595"/>
                  </a:lnTo>
                  <a:lnTo>
                    <a:pt x="0" y="21600"/>
                  </a:lnTo>
                  <a:lnTo>
                    <a:pt x="3702" y="16680"/>
                  </a:lnTo>
                  <a:lnTo>
                    <a:pt x="7299" y="14461"/>
                  </a:lnTo>
                  <a:lnTo>
                    <a:pt x="21600" y="14461"/>
                  </a:lnTo>
                  <a:lnTo>
                    <a:pt x="20475" y="11678"/>
                  </a:lnTo>
                  <a:lnTo>
                    <a:pt x="17194" y="5820"/>
                  </a:lnTo>
                  <a:lnTo>
                    <a:pt x="13791" y="1904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8"/>
          <p:cNvGrpSpPr/>
          <p:nvPr/>
        </p:nvGrpSpPr>
        <p:grpSpPr>
          <a:xfrm>
            <a:off x="0" y="938732"/>
            <a:ext cx="292702" cy="92066"/>
            <a:chOff x="0" y="0"/>
            <a:chExt cx="292701" cy="92064"/>
          </a:xfrm>
        </p:grpSpPr>
        <p:sp>
          <p:nvSpPr>
            <p:cNvPr id="130" name="Google Shape;130;p8"/>
            <p:cNvSpPr/>
            <p:nvPr/>
          </p:nvSpPr>
          <p:spPr>
            <a:xfrm>
              <a:off x="123448" y="36884"/>
              <a:ext cx="169253" cy="551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7"/>
                  </a:lnTo>
                  <a:lnTo>
                    <a:pt x="12234" y="9230"/>
                  </a:lnTo>
                  <a:lnTo>
                    <a:pt x="17790" y="20071"/>
                  </a:lnTo>
                  <a:lnTo>
                    <a:pt x="18624" y="21381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2"/>
                  </a:lnTo>
                  <a:lnTo>
                    <a:pt x="21529" y="16354"/>
                  </a:lnTo>
                  <a:lnTo>
                    <a:pt x="21600" y="13589"/>
                  </a:lnTo>
                  <a:lnTo>
                    <a:pt x="21328" y="10945"/>
                  </a:lnTo>
                  <a:lnTo>
                    <a:pt x="20725" y="8751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0" y="0"/>
              <a:ext cx="252250" cy="75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09" y="0"/>
                  </a:moveTo>
                  <a:lnTo>
                    <a:pt x="5691" y="1632"/>
                  </a:lnTo>
                  <a:lnTo>
                    <a:pt x="1931" y="5652"/>
                  </a:lnTo>
                  <a:lnTo>
                    <a:pt x="0" y="9123"/>
                  </a:lnTo>
                  <a:lnTo>
                    <a:pt x="0" y="21600"/>
                  </a:lnTo>
                  <a:lnTo>
                    <a:pt x="2387" y="16566"/>
                  </a:lnTo>
                  <a:lnTo>
                    <a:pt x="6372" y="11950"/>
                  </a:lnTo>
                  <a:lnTo>
                    <a:pt x="10571" y="10545"/>
                  </a:lnTo>
                  <a:lnTo>
                    <a:pt x="21600" y="10545"/>
                  </a:lnTo>
                  <a:lnTo>
                    <a:pt x="21048" y="9319"/>
                  </a:lnTo>
                  <a:lnTo>
                    <a:pt x="17371" y="3912"/>
                  </a:lnTo>
                  <a:lnTo>
                    <a:pt x="13530" y="783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/>
          <p:nvPr/>
        </p:nvSpPr>
        <p:spPr>
          <a:xfrm>
            <a:off x="175485" y="2675340"/>
            <a:ext cx="4396515" cy="3680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8"/>
          <p:cNvGrpSpPr/>
          <p:nvPr/>
        </p:nvGrpSpPr>
        <p:grpSpPr>
          <a:xfrm>
            <a:off x="2892220" y="50425"/>
            <a:ext cx="425743" cy="419991"/>
            <a:chOff x="0" y="0"/>
            <a:chExt cx="425742" cy="419990"/>
          </a:xfrm>
        </p:grpSpPr>
        <p:sp>
          <p:nvSpPr>
            <p:cNvPr id="134" name="Google Shape;134;p8"/>
            <p:cNvSpPr/>
            <p:nvPr/>
          </p:nvSpPr>
          <p:spPr>
            <a:xfrm>
              <a:off x="0" y="0"/>
              <a:ext cx="425742" cy="419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9"/>
                  </a:lnTo>
                  <a:lnTo>
                    <a:pt x="360" y="12525"/>
                  </a:lnTo>
                  <a:lnTo>
                    <a:pt x="588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8"/>
          <p:cNvGrpSpPr/>
          <p:nvPr/>
        </p:nvGrpSpPr>
        <p:grpSpPr>
          <a:xfrm>
            <a:off x="3584652" y="2066019"/>
            <a:ext cx="712766" cy="353074"/>
            <a:chOff x="0" y="0"/>
            <a:chExt cx="712765" cy="353073"/>
          </a:xfrm>
        </p:grpSpPr>
        <p:sp>
          <p:nvSpPr>
            <p:cNvPr id="137" name="Google Shape;137;p8"/>
            <p:cNvSpPr/>
            <p:nvPr/>
          </p:nvSpPr>
          <p:spPr>
            <a:xfrm>
              <a:off x="0" y="0"/>
              <a:ext cx="551175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2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2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3" y="2614"/>
                  </a:lnTo>
                  <a:lnTo>
                    <a:pt x="14355" y="2267"/>
                  </a:lnTo>
                  <a:lnTo>
                    <a:pt x="21600" y="2267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366291" y="37048"/>
              <a:ext cx="346474" cy="164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10" y="20564"/>
                  </a:lnTo>
                  <a:lnTo>
                    <a:pt x="19834" y="21243"/>
                  </a:lnTo>
                  <a:lnTo>
                    <a:pt x="20243" y="21595"/>
                  </a:lnTo>
                  <a:lnTo>
                    <a:pt x="20684" y="21600"/>
                  </a:lnTo>
                  <a:lnTo>
                    <a:pt x="21107" y="21237"/>
                  </a:lnTo>
                  <a:lnTo>
                    <a:pt x="21430" y="20556"/>
                  </a:lnTo>
                  <a:lnTo>
                    <a:pt x="21598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499" y="4859"/>
                  </a:lnTo>
                  <a:lnTo>
                    <a:pt x="13138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3744595" y="2241954"/>
            <a:ext cx="404707" cy="173294"/>
            <a:chOff x="0" y="0"/>
            <a:chExt cx="404706" cy="173293"/>
          </a:xfrm>
        </p:grpSpPr>
        <p:sp>
          <p:nvSpPr>
            <p:cNvPr id="140" name="Google Shape;140;p8"/>
            <p:cNvSpPr/>
            <p:nvPr/>
          </p:nvSpPr>
          <p:spPr>
            <a:xfrm>
              <a:off x="0" y="0"/>
              <a:ext cx="364240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6" y="5210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6"/>
                  </a:lnTo>
                  <a:lnTo>
                    <a:pt x="16012" y="34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235439" y="36867"/>
              <a:ext cx="169267" cy="55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88" y="20077"/>
                  </a:lnTo>
                  <a:lnTo>
                    <a:pt x="18624" y="21384"/>
                  </a:lnTo>
                  <a:lnTo>
                    <a:pt x="19525" y="21600"/>
                  </a:lnTo>
                  <a:lnTo>
                    <a:pt x="20387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3740827" y="2916747"/>
            <a:ext cx="822695" cy="1302645"/>
            <a:chOff x="0" y="0"/>
            <a:chExt cx="822694" cy="1302644"/>
          </a:xfrm>
        </p:grpSpPr>
        <p:sp>
          <p:nvSpPr>
            <p:cNvPr id="143" name="Google Shape;143;p8"/>
            <p:cNvSpPr/>
            <p:nvPr/>
          </p:nvSpPr>
          <p:spPr>
            <a:xfrm>
              <a:off x="477100" y="1250878"/>
              <a:ext cx="97131" cy="51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4" y="6464"/>
                  </a:lnTo>
                  <a:lnTo>
                    <a:pt x="774" y="12480"/>
                  </a:lnTo>
                  <a:lnTo>
                    <a:pt x="0" y="15389"/>
                  </a:lnTo>
                  <a:lnTo>
                    <a:pt x="862" y="20238"/>
                  </a:lnTo>
                  <a:lnTo>
                    <a:pt x="1929" y="21600"/>
                  </a:lnTo>
                  <a:lnTo>
                    <a:pt x="3361" y="21600"/>
                  </a:lnTo>
                  <a:lnTo>
                    <a:pt x="11897" y="16112"/>
                  </a:lnTo>
                  <a:lnTo>
                    <a:pt x="20925" y="9539"/>
                  </a:lnTo>
                  <a:lnTo>
                    <a:pt x="21600" y="6545"/>
                  </a:lnTo>
                  <a:lnTo>
                    <a:pt x="20467" y="1277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613625" y="1185143"/>
              <a:ext cx="92889" cy="61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3" y="0"/>
                  </a:moveTo>
                  <a:lnTo>
                    <a:pt x="9613" y="7506"/>
                  </a:lnTo>
                  <a:lnTo>
                    <a:pt x="585" y="14496"/>
                  </a:lnTo>
                  <a:lnTo>
                    <a:pt x="0" y="17075"/>
                  </a:lnTo>
                  <a:lnTo>
                    <a:pt x="703" y="19202"/>
                  </a:lnTo>
                  <a:lnTo>
                    <a:pt x="1199" y="20722"/>
                  </a:lnTo>
                  <a:lnTo>
                    <a:pt x="2215" y="21600"/>
                  </a:lnTo>
                  <a:lnTo>
                    <a:pt x="3698" y="21600"/>
                  </a:lnTo>
                  <a:lnTo>
                    <a:pt x="4129" y="21458"/>
                  </a:lnTo>
                  <a:lnTo>
                    <a:pt x="12375" y="15036"/>
                  </a:lnTo>
                  <a:lnTo>
                    <a:pt x="21172" y="7343"/>
                  </a:lnTo>
                  <a:lnTo>
                    <a:pt x="21600" y="4698"/>
                  </a:lnTo>
                  <a:lnTo>
                    <a:pt x="19949" y="638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739482" y="1095595"/>
              <a:ext cx="83212" cy="74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93" y="0"/>
                  </a:moveTo>
                  <a:lnTo>
                    <a:pt x="9035" y="8444"/>
                  </a:lnTo>
                  <a:lnTo>
                    <a:pt x="267" y="16377"/>
                  </a:lnTo>
                  <a:lnTo>
                    <a:pt x="0" y="18623"/>
                  </a:lnTo>
                  <a:lnTo>
                    <a:pt x="1708" y="21116"/>
                  </a:lnTo>
                  <a:lnTo>
                    <a:pt x="2654" y="21600"/>
                  </a:lnTo>
                  <a:lnTo>
                    <a:pt x="4296" y="21600"/>
                  </a:lnTo>
                  <a:lnTo>
                    <a:pt x="13238" y="13847"/>
                  </a:lnTo>
                  <a:lnTo>
                    <a:pt x="21587" y="5101"/>
                  </a:lnTo>
                  <a:lnTo>
                    <a:pt x="21600" y="2833"/>
                  </a:lnTo>
                  <a:lnTo>
                    <a:pt x="19118" y="15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396582" y="719599"/>
              <a:ext cx="100192" cy="29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8" y="0"/>
                  </a:moveTo>
                  <a:lnTo>
                    <a:pt x="534" y="3348"/>
                  </a:lnTo>
                  <a:lnTo>
                    <a:pt x="0" y="13271"/>
                  </a:lnTo>
                  <a:lnTo>
                    <a:pt x="953" y="18044"/>
                  </a:lnTo>
                  <a:lnTo>
                    <a:pt x="10686" y="21600"/>
                  </a:lnTo>
                  <a:lnTo>
                    <a:pt x="12828" y="21422"/>
                  </a:lnTo>
                  <a:lnTo>
                    <a:pt x="21600" y="12998"/>
                  </a:lnTo>
                  <a:lnTo>
                    <a:pt x="21054" y="3295"/>
                  </a:lnTo>
                  <a:lnTo>
                    <a:pt x="10820" y="3295"/>
                  </a:lnTo>
                  <a:lnTo>
                    <a:pt x="7090" y="2735"/>
                  </a:lnTo>
                  <a:lnTo>
                    <a:pt x="3362" y="97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446768" y="715353"/>
              <a:ext cx="474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8" y="0"/>
                  </a:moveTo>
                  <a:lnTo>
                    <a:pt x="15586" y="6055"/>
                  </a:lnTo>
                  <a:lnTo>
                    <a:pt x="7833" y="175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65"/>
                  </a:lnTo>
                  <a:lnTo>
                    <a:pt x="186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270624" y="647069"/>
              <a:ext cx="84037" cy="73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5" y="0"/>
                  </a:moveTo>
                  <a:lnTo>
                    <a:pt x="274" y="2414"/>
                  </a:lnTo>
                  <a:lnTo>
                    <a:pt x="0" y="4682"/>
                  </a:lnTo>
                  <a:lnTo>
                    <a:pt x="1058" y="6275"/>
                  </a:lnTo>
                  <a:lnTo>
                    <a:pt x="7979" y="14615"/>
                  </a:lnTo>
                  <a:lnTo>
                    <a:pt x="16495" y="21175"/>
                  </a:lnTo>
                  <a:lnTo>
                    <a:pt x="17480" y="21600"/>
                  </a:lnTo>
                  <a:lnTo>
                    <a:pt x="19116" y="21600"/>
                  </a:lnTo>
                  <a:lnTo>
                    <a:pt x="20209" y="20906"/>
                  </a:lnTo>
                  <a:lnTo>
                    <a:pt x="21600" y="17914"/>
                  </a:lnTo>
                  <a:lnTo>
                    <a:pt x="21012" y="15724"/>
                  </a:lnTo>
                  <a:lnTo>
                    <a:pt x="19472" y="14788"/>
                  </a:lnTo>
                  <a:lnTo>
                    <a:pt x="15610" y="12142"/>
                  </a:lnTo>
                  <a:lnTo>
                    <a:pt x="12088" y="9106"/>
                  </a:lnTo>
                  <a:lnTo>
                    <a:pt x="8917" y="5690"/>
                  </a:lnTo>
                  <a:lnTo>
                    <a:pt x="6108" y="1906"/>
                  </a:lnTo>
                  <a:lnTo>
                    <a:pt x="5047" y="31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538022" y="648555"/>
              <a:ext cx="86653" cy="70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3" y="0"/>
                  </a:moveTo>
                  <a:lnTo>
                    <a:pt x="9117" y="8704"/>
                  </a:lnTo>
                  <a:lnTo>
                    <a:pt x="510" y="15579"/>
                  </a:lnTo>
                  <a:lnTo>
                    <a:pt x="0" y="17892"/>
                  </a:lnTo>
                  <a:lnTo>
                    <a:pt x="1412" y="20922"/>
                  </a:lnTo>
                  <a:lnTo>
                    <a:pt x="2447" y="21600"/>
                  </a:lnTo>
                  <a:lnTo>
                    <a:pt x="4030" y="21600"/>
                  </a:lnTo>
                  <a:lnTo>
                    <a:pt x="12775" y="14782"/>
                  </a:lnTo>
                  <a:lnTo>
                    <a:pt x="20305" y="6941"/>
                  </a:lnTo>
                  <a:lnTo>
                    <a:pt x="21600" y="3116"/>
                  </a:lnTo>
                  <a:lnTo>
                    <a:pt x="19273" y="70"/>
                  </a:lnTo>
                  <a:lnTo>
                    <a:pt x="1733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646341" y="530839"/>
              <a:ext cx="68352" cy="885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5" y="552"/>
                  </a:lnTo>
                  <a:lnTo>
                    <a:pt x="13726" y="2008"/>
                  </a:lnTo>
                  <a:lnTo>
                    <a:pt x="12054" y="4309"/>
                  </a:lnTo>
                  <a:lnTo>
                    <a:pt x="9396" y="7714"/>
                  </a:lnTo>
                  <a:lnTo>
                    <a:pt x="5795" y="11959"/>
                  </a:lnTo>
                  <a:lnTo>
                    <a:pt x="1300" y="16777"/>
                  </a:lnTo>
                  <a:lnTo>
                    <a:pt x="0" y="18101"/>
                  </a:lnTo>
                  <a:lnTo>
                    <a:pt x="337" y="19985"/>
                  </a:lnTo>
                  <a:lnTo>
                    <a:pt x="2753" y="21402"/>
                  </a:lnTo>
                  <a:lnTo>
                    <a:pt x="3580" y="21600"/>
                  </a:lnTo>
                  <a:lnTo>
                    <a:pt x="5579" y="21600"/>
                  </a:lnTo>
                  <a:lnTo>
                    <a:pt x="15775" y="11189"/>
                  </a:lnTo>
                  <a:lnTo>
                    <a:pt x="21600" y="3406"/>
                  </a:lnTo>
                  <a:lnTo>
                    <a:pt x="20894" y="1584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235216" y="508220"/>
              <a:ext cx="32018" cy="985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67" y="0"/>
                  </a:moveTo>
                  <a:lnTo>
                    <a:pt x="882" y="1116"/>
                  </a:lnTo>
                  <a:lnTo>
                    <a:pt x="189" y="4142"/>
                  </a:lnTo>
                  <a:lnTo>
                    <a:pt x="0" y="5673"/>
                  </a:lnTo>
                  <a:lnTo>
                    <a:pt x="0" y="7193"/>
                  </a:lnTo>
                  <a:lnTo>
                    <a:pt x="2466" y="16568"/>
                  </a:lnTo>
                  <a:lnTo>
                    <a:pt x="8688" y="21600"/>
                  </a:lnTo>
                  <a:lnTo>
                    <a:pt x="13083" y="21600"/>
                  </a:lnTo>
                  <a:lnTo>
                    <a:pt x="13734" y="21578"/>
                  </a:lnTo>
                  <a:lnTo>
                    <a:pt x="18858" y="21177"/>
                  </a:lnTo>
                  <a:lnTo>
                    <a:pt x="21600" y="19718"/>
                  </a:lnTo>
                  <a:lnTo>
                    <a:pt x="20521" y="18268"/>
                  </a:lnTo>
                  <a:lnTo>
                    <a:pt x="18828" y="15614"/>
                  </a:lnTo>
                  <a:lnTo>
                    <a:pt x="17610" y="12877"/>
                  </a:lnTo>
                  <a:lnTo>
                    <a:pt x="16873" y="10066"/>
                  </a:lnTo>
                  <a:lnTo>
                    <a:pt x="16622" y="7193"/>
                  </a:lnTo>
                  <a:lnTo>
                    <a:pt x="16638" y="5673"/>
                  </a:lnTo>
                  <a:lnTo>
                    <a:pt x="16793" y="4409"/>
                  </a:lnTo>
                  <a:lnTo>
                    <a:pt x="17471" y="1523"/>
                  </a:lnTo>
                  <a:lnTo>
                    <a:pt x="14035" y="226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702183" y="386351"/>
              <a:ext cx="28093" cy="98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39" y="0"/>
                  </a:moveTo>
                  <a:lnTo>
                    <a:pt x="10975" y="61"/>
                  </a:lnTo>
                  <a:lnTo>
                    <a:pt x="5751" y="153"/>
                  </a:lnTo>
                  <a:lnTo>
                    <a:pt x="1777" y="1432"/>
                  </a:lnTo>
                  <a:lnTo>
                    <a:pt x="2470" y="4612"/>
                  </a:lnTo>
                  <a:lnTo>
                    <a:pt x="2643" y="6231"/>
                  </a:lnTo>
                  <a:lnTo>
                    <a:pt x="1482" y="15938"/>
                  </a:lnTo>
                  <a:lnTo>
                    <a:pt x="0" y="20087"/>
                  </a:lnTo>
                  <a:lnTo>
                    <a:pt x="3759" y="21422"/>
                  </a:lnTo>
                  <a:lnTo>
                    <a:pt x="9306" y="21595"/>
                  </a:lnTo>
                  <a:lnTo>
                    <a:pt x="10009" y="21600"/>
                  </a:lnTo>
                  <a:lnTo>
                    <a:pt x="14774" y="21600"/>
                  </a:lnTo>
                  <a:lnTo>
                    <a:pt x="21463" y="10826"/>
                  </a:lnTo>
                  <a:lnTo>
                    <a:pt x="21600" y="8107"/>
                  </a:lnTo>
                  <a:lnTo>
                    <a:pt x="21600" y="6231"/>
                  </a:lnTo>
                  <a:lnTo>
                    <a:pt x="21405" y="4390"/>
                  </a:lnTo>
                  <a:lnTo>
                    <a:pt x="20702" y="1101"/>
                  </a:lnTo>
                  <a:lnTo>
                    <a:pt x="162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49301" y="367834"/>
              <a:ext cx="58903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5" y="0"/>
                  </a:moveTo>
                  <a:lnTo>
                    <a:pt x="5962" y="9621"/>
                  </a:lnTo>
                  <a:lnTo>
                    <a:pt x="792" y="17846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3647" y="21450"/>
                  </a:lnTo>
                  <a:lnTo>
                    <a:pt x="4121" y="21553"/>
                  </a:lnTo>
                  <a:lnTo>
                    <a:pt x="4601" y="21600"/>
                  </a:lnTo>
                  <a:lnTo>
                    <a:pt x="6967" y="21600"/>
                  </a:lnTo>
                  <a:lnTo>
                    <a:pt x="8727" y="20844"/>
                  </a:lnTo>
                  <a:lnTo>
                    <a:pt x="9361" y="19648"/>
                  </a:lnTo>
                  <a:lnTo>
                    <a:pt x="11590" y="15795"/>
                  </a:lnTo>
                  <a:lnTo>
                    <a:pt x="14162" y="12015"/>
                  </a:lnTo>
                  <a:lnTo>
                    <a:pt x="17071" y="8321"/>
                  </a:lnTo>
                  <a:lnTo>
                    <a:pt x="20306" y="4728"/>
                  </a:lnTo>
                  <a:lnTo>
                    <a:pt x="21600" y="3378"/>
                  </a:lnTo>
                  <a:lnTo>
                    <a:pt x="20915" y="1626"/>
                  </a:lnTo>
                  <a:lnTo>
                    <a:pt x="166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734225" y="309592"/>
              <a:ext cx="82525" cy="75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2" y="0"/>
                  </a:moveTo>
                  <a:lnTo>
                    <a:pt x="2171" y="291"/>
                  </a:lnTo>
                  <a:lnTo>
                    <a:pt x="0" y="3385"/>
                  </a:lnTo>
                  <a:lnTo>
                    <a:pt x="269" y="5595"/>
                  </a:lnTo>
                  <a:lnTo>
                    <a:pt x="1682" y="6781"/>
                  </a:lnTo>
                  <a:lnTo>
                    <a:pt x="5246" y="9888"/>
                  </a:lnTo>
                  <a:lnTo>
                    <a:pt x="8784" y="13224"/>
                  </a:lnTo>
                  <a:lnTo>
                    <a:pt x="12283" y="16776"/>
                  </a:lnTo>
                  <a:lnTo>
                    <a:pt x="15733" y="20531"/>
                  </a:lnTo>
                  <a:lnTo>
                    <a:pt x="16365" y="21240"/>
                  </a:lnTo>
                  <a:lnTo>
                    <a:pt x="17206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4"/>
                  </a:lnTo>
                  <a:lnTo>
                    <a:pt x="21600" y="17012"/>
                  </a:lnTo>
                  <a:lnTo>
                    <a:pt x="20357" y="15612"/>
                  </a:lnTo>
                  <a:lnTo>
                    <a:pt x="16740" y="11677"/>
                  </a:lnTo>
                  <a:lnTo>
                    <a:pt x="13067" y="7952"/>
                  </a:lnTo>
                  <a:lnTo>
                    <a:pt x="9352" y="4450"/>
                  </a:lnTo>
                  <a:lnTo>
                    <a:pt x="5608" y="1182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603046" y="244835"/>
              <a:ext cx="115851" cy="938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" y="0"/>
                  </a:moveTo>
                  <a:lnTo>
                    <a:pt x="604" y="927"/>
                  </a:lnTo>
                  <a:lnTo>
                    <a:pt x="0" y="3967"/>
                  </a:lnTo>
                  <a:lnTo>
                    <a:pt x="753" y="5505"/>
                  </a:lnTo>
                  <a:lnTo>
                    <a:pt x="1987" y="5876"/>
                  </a:lnTo>
                  <a:lnTo>
                    <a:pt x="5122" y="6950"/>
                  </a:lnTo>
                  <a:lnTo>
                    <a:pt x="8242" y="8261"/>
                  </a:lnTo>
                  <a:lnTo>
                    <a:pt x="11335" y="9804"/>
                  </a:lnTo>
                  <a:lnTo>
                    <a:pt x="14473" y="11623"/>
                  </a:lnTo>
                  <a:lnTo>
                    <a:pt x="14641" y="11708"/>
                  </a:lnTo>
                  <a:lnTo>
                    <a:pt x="17118" y="20781"/>
                  </a:lnTo>
                  <a:lnTo>
                    <a:pt x="18041" y="21600"/>
                  </a:lnTo>
                  <a:lnTo>
                    <a:pt x="19249" y="21600"/>
                  </a:lnTo>
                  <a:lnTo>
                    <a:pt x="19459" y="21565"/>
                  </a:lnTo>
                  <a:lnTo>
                    <a:pt x="20887" y="21071"/>
                  </a:lnTo>
                  <a:lnTo>
                    <a:pt x="21600" y="19504"/>
                  </a:lnTo>
                  <a:lnTo>
                    <a:pt x="21257" y="17996"/>
                  </a:lnTo>
                  <a:lnTo>
                    <a:pt x="20186" y="13767"/>
                  </a:lnTo>
                  <a:lnTo>
                    <a:pt x="18919" y="9637"/>
                  </a:lnTo>
                  <a:lnTo>
                    <a:pt x="17460" y="5620"/>
                  </a:lnTo>
                  <a:lnTo>
                    <a:pt x="16681" y="3777"/>
                  </a:lnTo>
                  <a:lnTo>
                    <a:pt x="11579" y="3777"/>
                  </a:lnTo>
                  <a:lnTo>
                    <a:pt x="9470" y="2775"/>
                  </a:lnTo>
                  <a:lnTo>
                    <a:pt x="7348" y="1872"/>
                  </a:lnTo>
                  <a:lnTo>
                    <a:pt x="5218" y="1069"/>
                  </a:lnTo>
                  <a:lnTo>
                    <a:pt x="3071" y="365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663892" y="244301"/>
              <a:ext cx="28620" cy="1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1" y="0"/>
                  </a:moveTo>
                  <a:lnTo>
                    <a:pt x="1735" y="7772"/>
                  </a:lnTo>
                  <a:lnTo>
                    <a:pt x="0" y="14946"/>
                  </a:lnTo>
                  <a:lnTo>
                    <a:pt x="949" y="21600"/>
                  </a:lnTo>
                  <a:lnTo>
                    <a:pt x="21600" y="21600"/>
                  </a:lnTo>
                  <a:lnTo>
                    <a:pt x="18097" y="10266"/>
                  </a:lnTo>
                  <a:lnTo>
                    <a:pt x="15595" y="2704"/>
                  </a:lnTo>
                  <a:lnTo>
                    <a:pt x="99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25666" y="268863"/>
              <a:ext cx="89002" cy="6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7" y="7705"/>
                  </a:lnTo>
                  <a:lnTo>
                    <a:pt x="0" y="16408"/>
                  </a:lnTo>
                  <a:lnTo>
                    <a:pt x="18" y="18924"/>
                  </a:lnTo>
                  <a:lnTo>
                    <a:pt x="1778" y="21219"/>
                  </a:lnTo>
                  <a:lnTo>
                    <a:pt x="2537" y="21600"/>
                  </a:lnTo>
                  <a:lnTo>
                    <a:pt x="4065" y="21600"/>
                  </a:lnTo>
                  <a:lnTo>
                    <a:pt x="4839" y="21202"/>
                  </a:lnTo>
                  <a:lnTo>
                    <a:pt x="6309" y="19211"/>
                  </a:lnTo>
                  <a:lnTo>
                    <a:pt x="7215" y="18043"/>
                  </a:lnTo>
                  <a:lnTo>
                    <a:pt x="19473" y="8126"/>
                  </a:lnTo>
                  <a:lnTo>
                    <a:pt x="20962" y="7188"/>
                  </a:lnTo>
                  <a:lnTo>
                    <a:pt x="21600" y="4811"/>
                  </a:lnTo>
                  <a:lnTo>
                    <a:pt x="20179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456653" y="237253"/>
              <a:ext cx="99125" cy="33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3"/>
                  </a:lnTo>
                  <a:lnTo>
                    <a:pt x="6475" y="3326"/>
                  </a:lnTo>
                  <a:lnTo>
                    <a:pt x="0" y="11194"/>
                  </a:lnTo>
                  <a:lnTo>
                    <a:pt x="634" y="19136"/>
                  </a:lnTo>
                  <a:lnTo>
                    <a:pt x="1738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6" y="21387"/>
                  </a:lnTo>
                  <a:lnTo>
                    <a:pt x="7412" y="19019"/>
                  </a:lnTo>
                  <a:lnTo>
                    <a:pt x="11256" y="17317"/>
                  </a:lnTo>
                  <a:lnTo>
                    <a:pt x="15095" y="16286"/>
                  </a:lnTo>
                  <a:lnTo>
                    <a:pt x="18916" y="15933"/>
                  </a:lnTo>
                  <a:lnTo>
                    <a:pt x="20399" y="15925"/>
                  </a:lnTo>
                  <a:lnTo>
                    <a:pt x="21600" y="12352"/>
                  </a:lnTo>
                  <a:lnTo>
                    <a:pt x="21595" y="3556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565111" y="135589"/>
              <a:ext cx="82488" cy="755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8" y="331"/>
                  </a:lnTo>
                  <a:lnTo>
                    <a:pt x="0" y="3451"/>
                  </a:lnTo>
                  <a:lnTo>
                    <a:pt x="296" y="5660"/>
                  </a:lnTo>
                  <a:lnTo>
                    <a:pt x="1726" y="6819"/>
                  </a:lnTo>
                  <a:lnTo>
                    <a:pt x="5523" y="10045"/>
                  </a:lnTo>
                  <a:lnTo>
                    <a:pt x="9113" y="13401"/>
                  </a:lnTo>
                  <a:lnTo>
                    <a:pt x="12487" y="16874"/>
                  </a:lnTo>
                  <a:lnTo>
                    <a:pt x="15630" y="20452"/>
                  </a:lnTo>
                  <a:lnTo>
                    <a:pt x="16266" y="21215"/>
                  </a:lnTo>
                  <a:lnTo>
                    <a:pt x="17140" y="21600"/>
                  </a:lnTo>
                  <a:lnTo>
                    <a:pt x="18793" y="21600"/>
                  </a:lnTo>
                  <a:lnTo>
                    <a:pt x="19571" y="21295"/>
                  </a:lnTo>
                  <a:lnTo>
                    <a:pt x="21507" y="19369"/>
                  </a:lnTo>
                  <a:lnTo>
                    <a:pt x="21600" y="17139"/>
                  </a:lnTo>
                  <a:lnTo>
                    <a:pt x="20399" y="15701"/>
                  </a:lnTo>
                  <a:lnTo>
                    <a:pt x="17040" y="11880"/>
                  </a:lnTo>
                  <a:lnTo>
                    <a:pt x="13441" y="8174"/>
                  </a:lnTo>
                  <a:lnTo>
                    <a:pt x="9615" y="4597"/>
                  </a:lnTo>
                  <a:lnTo>
                    <a:pt x="5577" y="1162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435229" y="65765"/>
              <a:ext cx="95327" cy="56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1" y="0"/>
                  </a:moveTo>
                  <a:lnTo>
                    <a:pt x="1113" y="1201"/>
                  </a:lnTo>
                  <a:lnTo>
                    <a:pt x="0" y="6016"/>
                  </a:lnTo>
                  <a:lnTo>
                    <a:pt x="711" y="8733"/>
                  </a:lnTo>
                  <a:lnTo>
                    <a:pt x="2147" y="9664"/>
                  </a:lnTo>
                  <a:lnTo>
                    <a:pt x="6077" y="12326"/>
                  </a:lnTo>
                  <a:lnTo>
                    <a:pt x="9889" y="15119"/>
                  </a:lnTo>
                  <a:lnTo>
                    <a:pt x="13568" y="18031"/>
                  </a:lnTo>
                  <a:lnTo>
                    <a:pt x="17102" y="21055"/>
                  </a:lnTo>
                  <a:lnTo>
                    <a:pt x="17516" y="21426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4" y="20698"/>
                  </a:lnTo>
                  <a:lnTo>
                    <a:pt x="21600" y="16833"/>
                  </a:lnTo>
                  <a:lnTo>
                    <a:pt x="21082" y="14001"/>
                  </a:lnTo>
                  <a:lnTo>
                    <a:pt x="12213" y="6609"/>
                  </a:lnTo>
                  <a:lnTo>
                    <a:pt x="4170" y="94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93725" y="25290"/>
              <a:ext cx="98985" cy="432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6" y="0"/>
                  </a:moveTo>
                  <a:lnTo>
                    <a:pt x="599" y="2110"/>
                  </a:lnTo>
                  <a:lnTo>
                    <a:pt x="0" y="8763"/>
                  </a:lnTo>
                  <a:lnTo>
                    <a:pt x="934" y="12013"/>
                  </a:lnTo>
                  <a:lnTo>
                    <a:pt x="6373" y="14672"/>
                  </a:lnTo>
                  <a:lnTo>
                    <a:pt x="10289" y="16776"/>
                  </a:lnTo>
                  <a:lnTo>
                    <a:pt x="14126" y="19010"/>
                  </a:lnTo>
                  <a:lnTo>
                    <a:pt x="18116" y="21524"/>
                  </a:lnTo>
                  <a:lnTo>
                    <a:pt x="18363" y="21600"/>
                  </a:lnTo>
                  <a:lnTo>
                    <a:pt x="19776" y="21600"/>
                  </a:lnTo>
                  <a:lnTo>
                    <a:pt x="20855" y="19839"/>
                  </a:lnTo>
                  <a:lnTo>
                    <a:pt x="21600" y="13876"/>
                  </a:lnTo>
                  <a:lnTo>
                    <a:pt x="20771" y="10480"/>
                  </a:lnTo>
                  <a:lnTo>
                    <a:pt x="11572" y="4840"/>
                  </a:lnTo>
                  <a:lnTo>
                    <a:pt x="3475" y="665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47802" y="4651"/>
              <a:ext cx="99607" cy="33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4" y="3266"/>
                  </a:lnTo>
                  <a:lnTo>
                    <a:pt x="0" y="11965"/>
                  </a:lnTo>
                  <a:lnTo>
                    <a:pt x="1088" y="15793"/>
                  </a:lnTo>
                  <a:lnTo>
                    <a:pt x="6558" y="17283"/>
                  </a:lnTo>
                  <a:lnTo>
                    <a:pt x="10537" y="18550"/>
                  </a:lnTo>
                  <a:lnTo>
                    <a:pt x="14478" y="19963"/>
                  </a:lnTo>
                  <a:lnTo>
                    <a:pt x="18494" y="21576"/>
                  </a:lnTo>
                  <a:lnTo>
                    <a:pt x="18623" y="21600"/>
                  </a:lnTo>
                  <a:lnTo>
                    <a:pt x="20058" y="21600"/>
                  </a:lnTo>
                  <a:lnTo>
                    <a:pt x="21201" y="18758"/>
                  </a:lnTo>
                  <a:lnTo>
                    <a:pt x="21600" y="10491"/>
                  </a:lnTo>
                  <a:lnTo>
                    <a:pt x="20581" y="6491"/>
                  </a:lnTo>
                  <a:lnTo>
                    <a:pt x="15161" y="4292"/>
                  </a:lnTo>
                  <a:lnTo>
                    <a:pt x="11147" y="2851"/>
                  </a:lnTo>
                  <a:lnTo>
                    <a:pt x="7096" y="156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3059" y="18675"/>
              <a:ext cx="610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70"/>
                  </a:lnTo>
                  <a:lnTo>
                    <a:pt x="18982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0" y="0"/>
              <a:ext cx="99213" cy="25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5" y="0"/>
                  </a:moveTo>
                  <a:lnTo>
                    <a:pt x="3766" y="231"/>
                  </a:lnTo>
                  <a:lnTo>
                    <a:pt x="1147" y="634"/>
                  </a:lnTo>
                  <a:lnTo>
                    <a:pt x="0" y="5558"/>
                  </a:lnTo>
                  <a:lnTo>
                    <a:pt x="133" y="17187"/>
                  </a:lnTo>
                  <a:lnTo>
                    <a:pt x="1388" y="21600"/>
                  </a:lnTo>
                  <a:lnTo>
                    <a:pt x="4009" y="21303"/>
                  </a:lnTo>
                  <a:lnTo>
                    <a:pt x="7197" y="21093"/>
                  </a:lnTo>
                  <a:lnTo>
                    <a:pt x="20481" y="21093"/>
                  </a:lnTo>
                  <a:lnTo>
                    <a:pt x="21498" y="17264"/>
                  </a:lnTo>
                  <a:lnTo>
                    <a:pt x="21600" y="5754"/>
                  </a:lnTo>
                  <a:lnTo>
                    <a:pt x="20442" y="873"/>
                  </a:lnTo>
                  <a:lnTo>
                    <a:pt x="18962" y="667"/>
                  </a:lnTo>
                  <a:lnTo>
                    <a:pt x="12169" y="3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-1" y="2687339"/>
            <a:ext cx="531818" cy="201726"/>
            <a:chOff x="0" y="0"/>
            <a:chExt cx="531816" cy="201725"/>
          </a:xfrm>
        </p:grpSpPr>
        <p:sp>
          <p:nvSpPr>
            <p:cNvPr id="166" name="Google Shape;166;p8"/>
            <p:cNvSpPr/>
            <p:nvPr/>
          </p:nvSpPr>
          <p:spPr>
            <a:xfrm>
              <a:off x="185341" y="37050"/>
              <a:ext cx="346475" cy="164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8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4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3" y="11407"/>
                  </a:lnTo>
                  <a:lnTo>
                    <a:pt x="17733" y="15684"/>
                  </a:lnTo>
                  <a:lnTo>
                    <a:pt x="19509" y="20563"/>
                  </a:lnTo>
                  <a:lnTo>
                    <a:pt x="19832" y="21243"/>
                  </a:lnTo>
                  <a:lnTo>
                    <a:pt x="20241" y="21595"/>
                  </a:lnTo>
                  <a:lnTo>
                    <a:pt x="20683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6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0" y="4858"/>
                  </a:lnTo>
                  <a:lnTo>
                    <a:pt x="13139" y="1662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0" y="0"/>
              <a:ext cx="370250" cy="102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5" y="0"/>
                  </a:moveTo>
                  <a:lnTo>
                    <a:pt x="10396" y="95"/>
                  </a:lnTo>
                  <a:lnTo>
                    <a:pt x="7698" y="1352"/>
                  </a:lnTo>
                  <a:lnTo>
                    <a:pt x="4918" y="3924"/>
                  </a:lnTo>
                  <a:lnTo>
                    <a:pt x="2290" y="7676"/>
                  </a:lnTo>
                  <a:lnTo>
                    <a:pt x="0" y="12199"/>
                  </a:lnTo>
                  <a:lnTo>
                    <a:pt x="0" y="21600"/>
                  </a:lnTo>
                  <a:lnTo>
                    <a:pt x="282" y="20793"/>
                  </a:lnTo>
                  <a:lnTo>
                    <a:pt x="2696" y="15628"/>
                  </a:lnTo>
                  <a:lnTo>
                    <a:pt x="5312" y="11667"/>
                  </a:lnTo>
                  <a:lnTo>
                    <a:pt x="8100" y="9013"/>
                  </a:lnTo>
                  <a:lnTo>
                    <a:pt x="10813" y="7815"/>
                  </a:lnTo>
                  <a:lnTo>
                    <a:pt x="21600" y="7815"/>
                  </a:lnTo>
                  <a:lnTo>
                    <a:pt x="20751" y="6311"/>
                  </a:lnTo>
                  <a:lnTo>
                    <a:pt x="18277" y="3145"/>
                  </a:lnTo>
                  <a:lnTo>
                    <a:pt x="15710" y="1029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8"/>
          <p:cNvGrpSpPr/>
          <p:nvPr/>
        </p:nvGrpSpPr>
        <p:grpSpPr>
          <a:xfrm>
            <a:off x="-1" y="2863270"/>
            <a:ext cx="383697" cy="173300"/>
            <a:chOff x="0" y="0"/>
            <a:chExt cx="383695" cy="17329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343229" cy="173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88" y="0"/>
                  </a:moveTo>
                  <a:lnTo>
                    <a:pt x="9909" y="712"/>
                  </a:lnTo>
                  <a:lnTo>
                    <a:pt x="7146" y="2464"/>
                  </a:lnTo>
                  <a:lnTo>
                    <a:pt x="4603" y="5175"/>
                  </a:lnTo>
                  <a:lnTo>
                    <a:pt x="2332" y="8764"/>
                  </a:lnTo>
                  <a:lnTo>
                    <a:pt x="380" y="13153"/>
                  </a:lnTo>
                  <a:lnTo>
                    <a:pt x="0" y="14381"/>
                  </a:lnTo>
                  <a:lnTo>
                    <a:pt x="0" y="21600"/>
                  </a:lnTo>
                  <a:lnTo>
                    <a:pt x="264" y="21600"/>
                  </a:lnTo>
                  <a:lnTo>
                    <a:pt x="674" y="21135"/>
                  </a:lnTo>
                  <a:lnTo>
                    <a:pt x="878" y="20329"/>
                  </a:lnTo>
                  <a:lnTo>
                    <a:pt x="2631" y="14914"/>
                  </a:lnTo>
                  <a:lnTo>
                    <a:pt x="4860" y="10501"/>
                  </a:lnTo>
                  <a:lnTo>
                    <a:pt x="7481" y="7222"/>
                  </a:lnTo>
                  <a:lnTo>
                    <a:pt x="10410" y="5210"/>
                  </a:lnTo>
                  <a:lnTo>
                    <a:pt x="13495" y="4595"/>
                  </a:lnTo>
                  <a:lnTo>
                    <a:pt x="21600" y="4595"/>
                  </a:lnTo>
                  <a:lnTo>
                    <a:pt x="21195" y="4062"/>
                  </a:lnTo>
                  <a:lnTo>
                    <a:pt x="18493" y="1705"/>
                  </a:lnTo>
                  <a:lnTo>
                    <a:pt x="15670" y="34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214434" y="36868"/>
              <a:ext cx="169261" cy="55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90" y="20075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4" y="18912"/>
                  </a:lnTo>
                  <a:lnTo>
                    <a:pt x="21529" y="16355"/>
                  </a:lnTo>
                  <a:lnTo>
                    <a:pt x="21600" y="13590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8"/>
          <p:cNvSpPr/>
          <p:nvPr/>
        </p:nvSpPr>
        <p:spPr>
          <a:xfrm>
            <a:off x="-1" y="3336828"/>
            <a:ext cx="101906" cy="262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16" y="0"/>
                </a:moveTo>
                <a:lnTo>
                  <a:pt x="8754" y="165"/>
                </a:lnTo>
                <a:lnTo>
                  <a:pt x="7877" y="248"/>
                </a:lnTo>
                <a:lnTo>
                  <a:pt x="0" y="1442"/>
                </a:lnTo>
                <a:lnTo>
                  <a:pt x="0" y="21600"/>
                </a:lnTo>
                <a:lnTo>
                  <a:pt x="21600" y="21265"/>
                </a:lnTo>
                <a:lnTo>
                  <a:pt x="18006" y="19524"/>
                </a:lnTo>
                <a:lnTo>
                  <a:pt x="14568" y="17836"/>
                </a:lnTo>
                <a:lnTo>
                  <a:pt x="11130" y="16222"/>
                </a:lnTo>
                <a:lnTo>
                  <a:pt x="7537" y="14705"/>
                </a:lnTo>
                <a:lnTo>
                  <a:pt x="4449" y="13222"/>
                </a:lnTo>
                <a:lnTo>
                  <a:pt x="2792" y="11691"/>
                </a:lnTo>
                <a:lnTo>
                  <a:pt x="2617" y="10031"/>
                </a:lnTo>
                <a:lnTo>
                  <a:pt x="3973" y="8162"/>
                </a:lnTo>
                <a:lnTo>
                  <a:pt x="5789" y="6213"/>
                </a:lnTo>
                <a:lnTo>
                  <a:pt x="7286" y="4195"/>
                </a:lnTo>
                <a:lnTo>
                  <a:pt x="8662" y="2119"/>
                </a:lnTo>
                <a:lnTo>
                  <a:pt x="10116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8"/>
          <p:cNvGrpSpPr/>
          <p:nvPr/>
        </p:nvGrpSpPr>
        <p:grpSpPr>
          <a:xfrm>
            <a:off x="3770033" y="3969965"/>
            <a:ext cx="254586" cy="260656"/>
            <a:chOff x="0" y="0"/>
            <a:chExt cx="254585" cy="260654"/>
          </a:xfrm>
        </p:grpSpPr>
        <p:sp>
          <p:nvSpPr>
            <p:cNvPr id="173" name="Google Shape;173;p8"/>
            <p:cNvSpPr/>
            <p:nvPr/>
          </p:nvSpPr>
          <p:spPr>
            <a:xfrm>
              <a:off x="89001" y="189864"/>
              <a:ext cx="76453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8" y="546"/>
                  </a:lnTo>
                  <a:lnTo>
                    <a:pt x="2137" y="2077"/>
                  </a:lnTo>
                  <a:lnTo>
                    <a:pt x="5670" y="6826"/>
                  </a:lnTo>
                  <a:lnTo>
                    <a:pt x="16900" y="21600"/>
                  </a:lnTo>
                  <a:lnTo>
                    <a:pt x="18044" y="16710"/>
                  </a:lnTo>
                  <a:lnTo>
                    <a:pt x="19176" y="11999"/>
                  </a:lnTo>
                  <a:lnTo>
                    <a:pt x="20184" y="7388"/>
                  </a:lnTo>
                  <a:lnTo>
                    <a:pt x="20954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0" y="36093"/>
              <a:ext cx="254585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0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0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1" y="16858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5" y="13312"/>
                  </a:lnTo>
                  <a:lnTo>
                    <a:pt x="17100" y="9391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75" y="4802"/>
                  </a:lnTo>
                  <a:lnTo>
                    <a:pt x="14938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96011" y="0"/>
              <a:ext cx="79726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6"/>
                  </a:lnTo>
                  <a:lnTo>
                    <a:pt x="8972" y="13855"/>
                  </a:lnTo>
                  <a:lnTo>
                    <a:pt x="5247" y="18422"/>
                  </a:lnTo>
                  <a:lnTo>
                    <a:pt x="3577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3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1665591" y="2188310"/>
            <a:ext cx="254573" cy="260656"/>
            <a:chOff x="0" y="0"/>
            <a:chExt cx="254571" cy="260654"/>
          </a:xfrm>
        </p:grpSpPr>
        <p:sp>
          <p:nvSpPr>
            <p:cNvPr id="177" name="Google Shape;177;p8"/>
            <p:cNvSpPr/>
            <p:nvPr/>
          </p:nvSpPr>
          <p:spPr>
            <a:xfrm>
              <a:off x="88988" y="189864"/>
              <a:ext cx="76466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41" y="2077"/>
                  </a:lnTo>
                  <a:lnTo>
                    <a:pt x="5673" y="6826"/>
                  </a:lnTo>
                  <a:lnTo>
                    <a:pt x="16901" y="21600"/>
                  </a:lnTo>
                  <a:lnTo>
                    <a:pt x="18044" y="16710"/>
                  </a:lnTo>
                  <a:lnTo>
                    <a:pt x="19177" y="11999"/>
                  </a:lnTo>
                  <a:lnTo>
                    <a:pt x="20185" y="7388"/>
                  </a:lnTo>
                  <a:lnTo>
                    <a:pt x="20955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0" y="36093"/>
              <a:ext cx="254571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2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5"/>
                  </a:lnTo>
                  <a:lnTo>
                    <a:pt x="21318" y="13532"/>
                  </a:lnTo>
                  <a:lnTo>
                    <a:pt x="21146" y="13312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4" y="7648"/>
                  </a:lnTo>
                  <a:lnTo>
                    <a:pt x="14983" y="7036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1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96008" y="0"/>
              <a:ext cx="79725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1" y="9316"/>
                  </a:lnTo>
                  <a:lnTo>
                    <a:pt x="8973" y="13855"/>
                  </a:lnTo>
                  <a:lnTo>
                    <a:pt x="5248" y="18422"/>
                  </a:lnTo>
                  <a:lnTo>
                    <a:pt x="3576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 txBox="1">
            <a:spLocks noGrp="1"/>
          </p:cNvSpPr>
          <p:nvPr>
            <p:ph type="title"/>
          </p:nvPr>
        </p:nvSpPr>
        <p:spPr>
          <a:xfrm>
            <a:off x="-13" y="782723"/>
            <a:ext cx="457201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Pong Game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184" name="Google Shape;184;p8"/>
          <p:cNvSpPr txBox="1"/>
          <p:nvPr/>
        </p:nvSpPr>
        <p:spPr>
          <a:xfrm>
            <a:off x="-13" y="5008317"/>
            <a:ext cx="457201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bouncing ball game and</a:t>
            </a:r>
            <a:b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score points to win!</a:t>
            </a:r>
            <a:endParaRPr dirty="0"/>
          </a:p>
        </p:txBody>
      </p:sp>
      <p:sp>
        <p:nvSpPr>
          <p:cNvPr id="193" name="Google Shape;193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2740572" y="5937249"/>
            <a:ext cx="1378307" cy="23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6</a:t>
            </a:r>
            <a:endParaRPr dirty="0"/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76DD5D65-8099-754B-B371-88B84B64D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21" y="1764014"/>
            <a:ext cx="1829951" cy="136917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2E8572D4-C9B2-D841-A7EF-C34C7562B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354" y="1761623"/>
            <a:ext cx="1828800" cy="137105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EDB221CF-DB89-BE41-AA7A-135374B91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19" y="3434912"/>
            <a:ext cx="1819755" cy="13664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5290D997-E7C3-B944-994B-A74B8A31A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720" y="3432334"/>
            <a:ext cx="182806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4" name="Google Shape;654;p17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655" name="Google Shape;655;p17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9" name="Google Shape;669;p17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17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7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17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7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7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7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7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7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7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7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7"/>
          <p:cNvSpPr/>
          <p:nvPr/>
        </p:nvSpPr>
        <p:spPr>
          <a:xfrm>
            <a:off x="0" y="927099"/>
            <a:ext cx="4572000" cy="204888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0" y="2975978"/>
            <a:ext cx="4572000" cy="23994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0" y="296327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7"/>
          <p:cNvSpPr txBox="1"/>
          <p:nvPr/>
        </p:nvSpPr>
        <p:spPr>
          <a:xfrm>
            <a:off x="-1" y="1035707"/>
            <a:ext cx="456373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687" name="Google Shape;687;p17"/>
          <p:cNvSpPr txBox="1"/>
          <p:nvPr/>
        </p:nvSpPr>
        <p:spPr>
          <a:xfrm>
            <a:off x="0" y="3087518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88" name="Google Shape;688;p17"/>
          <p:cNvSpPr/>
          <p:nvPr/>
        </p:nvSpPr>
        <p:spPr>
          <a:xfrm>
            <a:off x="1419316" y="3476359"/>
            <a:ext cx="1707965" cy="17535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 txBox="1">
            <a:spLocks noGrp="1"/>
          </p:cNvSpPr>
          <p:nvPr>
            <p:ph type="title"/>
          </p:nvPr>
        </p:nvSpPr>
        <p:spPr>
          <a:xfrm>
            <a:off x="215900" y="163927"/>
            <a:ext cx="4290446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Game</a:t>
            </a:r>
            <a:r>
              <a:rPr lang="en-US" dirty="0"/>
              <a:t> Over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90" name="Google Shape;690;p17"/>
          <p:cNvSpPr/>
          <p:nvPr/>
        </p:nvSpPr>
        <p:spPr>
          <a:xfrm>
            <a:off x="0" y="5375464"/>
            <a:ext cx="4572000" cy="102533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/>
          <p:nvPr/>
        </p:nvSpPr>
        <p:spPr>
          <a:xfrm>
            <a:off x="0" y="536276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7"/>
          <p:cNvSpPr txBox="1"/>
          <p:nvPr/>
        </p:nvSpPr>
        <p:spPr>
          <a:xfrm>
            <a:off x="2510362" y="2378484"/>
            <a:ext cx="1343026" cy="45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the Line sprite to the bottom of the Stage.</a:t>
            </a:r>
            <a:endParaRPr dirty="0"/>
          </a:p>
        </p:txBody>
      </p:sp>
      <p:sp>
        <p:nvSpPr>
          <p:cNvPr id="693" name="Google Shape;693;p17"/>
          <p:cNvSpPr txBox="1"/>
          <p:nvPr/>
        </p:nvSpPr>
        <p:spPr>
          <a:xfrm>
            <a:off x="494691" y="2393725"/>
            <a:ext cx="1536701" cy="40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sprite called Line.</a:t>
            </a:r>
            <a:endParaRPr dirty="0"/>
          </a:p>
        </p:txBody>
      </p:sp>
      <p:sp>
        <p:nvSpPr>
          <p:cNvPr id="694" name="Google Shape;694;p17"/>
          <p:cNvSpPr/>
          <p:nvPr/>
        </p:nvSpPr>
        <p:spPr>
          <a:xfrm>
            <a:off x="1354112" y="1542335"/>
            <a:ext cx="691085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18" y="0"/>
                </a:moveTo>
                <a:lnTo>
                  <a:pt x="2382" y="0"/>
                </a:lnTo>
                <a:lnTo>
                  <a:pt x="1005" y="37"/>
                </a:lnTo>
                <a:lnTo>
                  <a:pt x="298" y="298"/>
                </a:lnTo>
                <a:lnTo>
                  <a:pt x="37" y="1005"/>
                </a:lnTo>
                <a:lnTo>
                  <a:pt x="0" y="2382"/>
                </a:lnTo>
                <a:lnTo>
                  <a:pt x="0" y="19218"/>
                </a:lnTo>
                <a:lnTo>
                  <a:pt x="37" y="20595"/>
                </a:lnTo>
                <a:lnTo>
                  <a:pt x="298" y="21302"/>
                </a:lnTo>
                <a:lnTo>
                  <a:pt x="1005" y="21563"/>
                </a:lnTo>
                <a:lnTo>
                  <a:pt x="2382" y="21600"/>
                </a:lnTo>
                <a:lnTo>
                  <a:pt x="19218" y="21600"/>
                </a:lnTo>
                <a:lnTo>
                  <a:pt x="20595" y="21563"/>
                </a:lnTo>
                <a:lnTo>
                  <a:pt x="21302" y="21302"/>
                </a:lnTo>
                <a:lnTo>
                  <a:pt x="21563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3" y="1005"/>
                </a:lnTo>
                <a:lnTo>
                  <a:pt x="21302" y="298"/>
                </a:lnTo>
                <a:lnTo>
                  <a:pt x="20595" y="37"/>
                </a:lnTo>
                <a:lnTo>
                  <a:pt x="192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1405093" y="1735958"/>
            <a:ext cx="589129" cy="13847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7"/>
          <p:cNvSpPr/>
          <p:nvPr/>
        </p:nvSpPr>
        <p:spPr>
          <a:xfrm>
            <a:off x="1354112" y="1542335"/>
            <a:ext cx="691085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82" y="0"/>
                </a:moveTo>
                <a:lnTo>
                  <a:pt x="1005" y="37"/>
                </a:lnTo>
                <a:lnTo>
                  <a:pt x="298" y="298"/>
                </a:lnTo>
                <a:lnTo>
                  <a:pt x="37" y="1005"/>
                </a:lnTo>
                <a:lnTo>
                  <a:pt x="0" y="2382"/>
                </a:lnTo>
                <a:lnTo>
                  <a:pt x="0" y="19218"/>
                </a:lnTo>
                <a:lnTo>
                  <a:pt x="37" y="20595"/>
                </a:lnTo>
                <a:lnTo>
                  <a:pt x="298" y="21302"/>
                </a:lnTo>
                <a:lnTo>
                  <a:pt x="1005" y="21563"/>
                </a:lnTo>
                <a:lnTo>
                  <a:pt x="2382" y="21600"/>
                </a:lnTo>
                <a:lnTo>
                  <a:pt x="19218" y="21600"/>
                </a:lnTo>
                <a:lnTo>
                  <a:pt x="20595" y="21563"/>
                </a:lnTo>
                <a:lnTo>
                  <a:pt x="21302" y="21302"/>
                </a:lnTo>
                <a:lnTo>
                  <a:pt x="21563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3" y="1005"/>
                </a:lnTo>
                <a:lnTo>
                  <a:pt x="21302" y="298"/>
                </a:lnTo>
                <a:lnTo>
                  <a:pt x="20595" y="37"/>
                </a:lnTo>
                <a:lnTo>
                  <a:pt x="19218" y="0"/>
                </a:lnTo>
                <a:lnTo>
                  <a:pt x="238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7"/>
          <p:cNvSpPr txBox="1"/>
          <p:nvPr/>
        </p:nvSpPr>
        <p:spPr>
          <a:xfrm>
            <a:off x="1590987" y="1976303"/>
            <a:ext cx="2178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endParaRPr/>
          </a:p>
        </p:txBody>
      </p:sp>
      <p:sp>
        <p:nvSpPr>
          <p:cNvPr id="698" name="Google Shape;698;p17"/>
          <p:cNvSpPr txBox="1"/>
          <p:nvPr/>
        </p:nvSpPr>
        <p:spPr>
          <a:xfrm>
            <a:off x="3205549" y="4203078"/>
            <a:ext cx="1206918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Ball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699" name="Google Shape;699;p17"/>
          <p:cNvSpPr/>
          <p:nvPr/>
        </p:nvSpPr>
        <p:spPr>
          <a:xfrm>
            <a:off x="2573912" y="4238243"/>
            <a:ext cx="559818" cy="18572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0258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2532587" y="1542335"/>
            <a:ext cx="841384" cy="69108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2532587" y="1542335"/>
            <a:ext cx="841376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" y="0"/>
                </a:moveTo>
                <a:lnTo>
                  <a:pt x="825" y="37"/>
                </a:lnTo>
                <a:lnTo>
                  <a:pt x="245" y="298"/>
                </a:lnTo>
                <a:lnTo>
                  <a:pt x="31" y="1005"/>
                </a:lnTo>
                <a:lnTo>
                  <a:pt x="0" y="2382"/>
                </a:lnTo>
                <a:lnTo>
                  <a:pt x="0" y="19218"/>
                </a:lnTo>
                <a:lnTo>
                  <a:pt x="31" y="20595"/>
                </a:lnTo>
                <a:lnTo>
                  <a:pt x="245" y="21302"/>
                </a:lnTo>
                <a:lnTo>
                  <a:pt x="825" y="21563"/>
                </a:lnTo>
                <a:lnTo>
                  <a:pt x="1956" y="21600"/>
                </a:lnTo>
                <a:lnTo>
                  <a:pt x="19644" y="21600"/>
                </a:lnTo>
                <a:lnTo>
                  <a:pt x="20775" y="21563"/>
                </a:lnTo>
                <a:lnTo>
                  <a:pt x="21355" y="21302"/>
                </a:lnTo>
                <a:lnTo>
                  <a:pt x="21569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9" y="1005"/>
                </a:lnTo>
                <a:lnTo>
                  <a:pt x="21355" y="298"/>
                </a:lnTo>
                <a:lnTo>
                  <a:pt x="20775" y="37"/>
                </a:lnTo>
                <a:lnTo>
                  <a:pt x="19644" y="0"/>
                </a:lnTo>
                <a:lnTo>
                  <a:pt x="195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4" name="Google Shape;704;p17"/>
          <p:cNvCxnSpPr/>
          <p:nvPr/>
        </p:nvCxnSpPr>
        <p:spPr>
          <a:xfrm flipH="1">
            <a:off x="2292349" y="1463675"/>
            <a:ext cx="1" cy="133032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5" name="Google Shape;705;p17"/>
          <p:cNvSpPr/>
          <p:nvPr/>
        </p:nvSpPr>
        <p:spPr>
          <a:xfrm>
            <a:off x="3282241" y="2179410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7"/>
          <p:cNvSpPr/>
          <p:nvPr/>
        </p:nvSpPr>
        <p:spPr>
          <a:xfrm>
            <a:off x="512444" y="3621404"/>
            <a:ext cx="479095" cy="479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7"/>
          <p:cNvSpPr/>
          <p:nvPr/>
        </p:nvSpPr>
        <p:spPr>
          <a:xfrm>
            <a:off x="512444" y="3621404"/>
            <a:ext cx="479095" cy="479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8" name="Google Shape;708;p17"/>
          <p:cNvCxnSpPr/>
          <p:nvPr/>
        </p:nvCxnSpPr>
        <p:spPr>
          <a:xfrm>
            <a:off x="568947" y="4031824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9" name="Google Shape;709;p17"/>
          <p:cNvSpPr txBox="1"/>
          <p:nvPr/>
        </p:nvSpPr>
        <p:spPr>
          <a:xfrm>
            <a:off x="671460" y="3962165"/>
            <a:ext cx="16954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endParaRPr/>
          </a:p>
        </p:txBody>
      </p:sp>
      <p:sp>
        <p:nvSpPr>
          <p:cNvPr id="710" name="Google Shape;710;p17"/>
          <p:cNvSpPr/>
          <p:nvPr/>
        </p:nvSpPr>
        <p:spPr>
          <a:xfrm>
            <a:off x="571295" y="3754249"/>
            <a:ext cx="362332" cy="13846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7"/>
          <p:cNvSpPr txBox="1"/>
          <p:nvPr/>
        </p:nvSpPr>
        <p:spPr>
          <a:xfrm>
            <a:off x="512444" y="5717586"/>
            <a:ext cx="2132678" cy="51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712" name="Google Shape;712;p17"/>
          <p:cNvSpPr/>
          <p:nvPr/>
        </p:nvSpPr>
        <p:spPr>
          <a:xfrm>
            <a:off x="2859790" y="5781675"/>
            <a:ext cx="469386" cy="26517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7"/>
          <p:cNvSpPr/>
          <p:nvPr/>
        </p:nvSpPr>
        <p:spPr>
          <a:xfrm>
            <a:off x="2859790" y="57816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4" name="Google Shape;714;p17"/>
          <p:cNvCxnSpPr/>
          <p:nvPr/>
        </p:nvCxnSpPr>
        <p:spPr>
          <a:xfrm>
            <a:off x="2652135" y="59142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0B648F-0795-4E44-B9A1-F1E0C3F1D7D8}"/>
              </a:ext>
            </a:extLst>
          </p:cNvPr>
          <p:cNvSpPr txBox="1"/>
          <p:nvPr/>
        </p:nvSpPr>
        <p:spPr>
          <a:xfrm>
            <a:off x="9007" y="5411232"/>
            <a:ext cx="4554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6" name="Google Shape;698;p17">
            <a:extLst>
              <a:ext uri="{FF2B5EF4-FFF2-40B4-BE49-F238E27FC236}">
                <a16:creationId xmlns:a16="http://schemas.microsoft.com/office/drawing/2014/main" id="{55CAAD50-48F6-FE44-AB24-C4F9BE6A9885}"/>
              </a:ext>
            </a:extLst>
          </p:cNvPr>
          <p:cNvSpPr txBox="1"/>
          <p:nvPr/>
        </p:nvSpPr>
        <p:spPr>
          <a:xfrm>
            <a:off x="2599631" y="3867921"/>
            <a:ext cx="1435566" cy="19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position of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8DD0F73-F868-446A-BDA6-5F9CB94F6837}"/>
              </a:ext>
            </a:extLst>
          </p:cNvPr>
          <p:cNvGrpSpPr/>
          <p:nvPr/>
        </p:nvGrpSpPr>
        <p:grpSpPr>
          <a:xfrm>
            <a:off x="734987" y="1668053"/>
            <a:ext cx="412750" cy="412751"/>
            <a:chOff x="3362829" y="1452757"/>
            <a:chExt cx="412750" cy="412751"/>
          </a:xfrm>
        </p:grpSpPr>
        <p:sp>
          <p:nvSpPr>
            <p:cNvPr id="68" name="object 23">
              <a:extLst>
                <a:ext uri="{FF2B5EF4-FFF2-40B4-BE49-F238E27FC236}">
                  <a16:creationId xmlns:a16="http://schemas.microsoft.com/office/drawing/2014/main" id="{0A12C198-56C9-45A9-979F-25700B0A9279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4">
              <a:extLst>
                <a:ext uri="{FF2B5EF4-FFF2-40B4-BE49-F238E27FC236}">
                  <a16:creationId xmlns:a16="http://schemas.microsoft.com/office/drawing/2014/main" id="{B22487CE-8164-4462-9E95-9CE89667DB49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8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8"/>
          <p:cNvSpPr txBox="1"/>
          <p:nvPr/>
        </p:nvSpPr>
        <p:spPr>
          <a:xfrm>
            <a:off x="698500" y="1162366"/>
            <a:ext cx="3162165" cy="4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9704"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point each time you hit the ball with the paddle.</a:t>
            </a:r>
            <a:endParaRPr dirty="0"/>
          </a:p>
        </p:txBody>
      </p:sp>
      <p:sp>
        <p:nvSpPr>
          <p:cNvPr id="726" name="Google Shape;726;p18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Score Points</a:t>
            </a:r>
            <a:endParaRPr dirty="0"/>
          </a:p>
        </p:txBody>
      </p:sp>
      <p:sp>
        <p:nvSpPr>
          <p:cNvPr id="727" name="Google Shape;727;p18"/>
          <p:cNvSpPr/>
          <p:nvPr/>
        </p:nvSpPr>
        <p:spPr>
          <a:xfrm>
            <a:off x="1140193" y="1858860"/>
            <a:ext cx="2286001" cy="17121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8"/>
          <p:cNvSpPr/>
          <p:nvPr/>
        </p:nvSpPr>
        <p:spPr>
          <a:xfrm>
            <a:off x="1140205" y="1858860"/>
            <a:ext cx="2286000" cy="171212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8"/>
          <p:cNvSpPr/>
          <p:nvPr/>
        </p:nvSpPr>
        <p:spPr>
          <a:xfrm>
            <a:off x="1148461" y="3735946"/>
            <a:ext cx="2273301" cy="17053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8"/>
          <p:cNvSpPr/>
          <p:nvPr/>
        </p:nvSpPr>
        <p:spPr>
          <a:xfrm>
            <a:off x="1148461" y="3735946"/>
            <a:ext cx="2273301" cy="170535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8"/>
          <p:cNvSpPr/>
          <p:nvPr/>
        </p:nvSpPr>
        <p:spPr>
          <a:xfrm>
            <a:off x="1200149" y="1903728"/>
            <a:ext cx="589790" cy="13030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8"/>
          <p:cNvSpPr/>
          <p:nvPr/>
        </p:nvSpPr>
        <p:spPr>
          <a:xfrm>
            <a:off x="1200149" y="1903717"/>
            <a:ext cx="589790" cy="1303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0" y="0"/>
                </a:moveTo>
                <a:lnTo>
                  <a:pt x="392" y="66"/>
                </a:lnTo>
                <a:lnTo>
                  <a:pt x="116" y="526"/>
                </a:lnTo>
                <a:lnTo>
                  <a:pt x="15" y="1776"/>
                </a:lnTo>
                <a:lnTo>
                  <a:pt x="0" y="4211"/>
                </a:lnTo>
                <a:lnTo>
                  <a:pt x="0" y="17389"/>
                </a:lnTo>
                <a:lnTo>
                  <a:pt x="15" y="19824"/>
                </a:lnTo>
                <a:lnTo>
                  <a:pt x="116" y="21074"/>
                </a:lnTo>
                <a:lnTo>
                  <a:pt x="392" y="21534"/>
                </a:lnTo>
                <a:lnTo>
                  <a:pt x="930" y="21600"/>
                </a:lnTo>
                <a:lnTo>
                  <a:pt x="20670" y="21600"/>
                </a:lnTo>
                <a:lnTo>
                  <a:pt x="21208" y="21534"/>
                </a:lnTo>
                <a:lnTo>
                  <a:pt x="21484" y="21074"/>
                </a:lnTo>
                <a:lnTo>
                  <a:pt x="21585" y="19824"/>
                </a:lnTo>
                <a:lnTo>
                  <a:pt x="21600" y="17389"/>
                </a:lnTo>
                <a:lnTo>
                  <a:pt x="21600" y="4211"/>
                </a:lnTo>
                <a:lnTo>
                  <a:pt x="21585" y="1776"/>
                </a:lnTo>
                <a:lnTo>
                  <a:pt x="21484" y="526"/>
                </a:lnTo>
                <a:lnTo>
                  <a:pt x="21208" y="66"/>
                </a:lnTo>
                <a:lnTo>
                  <a:pt x="20670" y="0"/>
                </a:lnTo>
                <a:lnTo>
                  <a:pt x="930" y="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8"/>
          <p:cNvSpPr/>
          <p:nvPr/>
        </p:nvSpPr>
        <p:spPr>
          <a:xfrm>
            <a:off x="1218831" y="3789629"/>
            <a:ext cx="582181" cy="1267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8"/>
          <p:cNvSpPr/>
          <p:nvPr/>
        </p:nvSpPr>
        <p:spPr>
          <a:xfrm>
            <a:off x="1218843" y="3789622"/>
            <a:ext cx="582169" cy="1267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42" y="0"/>
                </a:moveTo>
                <a:lnTo>
                  <a:pt x="398" y="67"/>
                </a:lnTo>
                <a:lnTo>
                  <a:pt x="118" y="541"/>
                </a:lnTo>
                <a:lnTo>
                  <a:pt x="15" y="1826"/>
                </a:lnTo>
                <a:lnTo>
                  <a:pt x="0" y="4329"/>
                </a:lnTo>
                <a:lnTo>
                  <a:pt x="0" y="17271"/>
                </a:lnTo>
                <a:lnTo>
                  <a:pt x="15" y="19774"/>
                </a:lnTo>
                <a:lnTo>
                  <a:pt x="118" y="21059"/>
                </a:lnTo>
                <a:lnTo>
                  <a:pt x="398" y="21532"/>
                </a:lnTo>
                <a:lnTo>
                  <a:pt x="942" y="21600"/>
                </a:lnTo>
                <a:lnTo>
                  <a:pt x="20658" y="21600"/>
                </a:lnTo>
                <a:lnTo>
                  <a:pt x="21202" y="21532"/>
                </a:lnTo>
                <a:lnTo>
                  <a:pt x="21482" y="21059"/>
                </a:lnTo>
                <a:lnTo>
                  <a:pt x="21585" y="19774"/>
                </a:lnTo>
                <a:lnTo>
                  <a:pt x="21600" y="17271"/>
                </a:lnTo>
                <a:lnTo>
                  <a:pt x="21600" y="4329"/>
                </a:lnTo>
                <a:lnTo>
                  <a:pt x="21585" y="1826"/>
                </a:lnTo>
                <a:lnTo>
                  <a:pt x="21482" y="541"/>
                </a:lnTo>
                <a:lnTo>
                  <a:pt x="21202" y="67"/>
                </a:lnTo>
                <a:lnTo>
                  <a:pt x="20658" y="0"/>
                </a:lnTo>
                <a:lnTo>
                  <a:pt x="942" y="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8"/>
          <p:cNvSpPr txBox="1"/>
          <p:nvPr/>
        </p:nvSpPr>
        <p:spPr>
          <a:xfrm>
            <a:off x="698500" y="5927724"/>
            <a:ext cx="1336228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 dirty="0"/>
          </a:p>
        </p:txBody>
      </p:sp>
      <p:sp>
        <p:nvSpPr>
          <p:cNvPr id="736" name="Google Shape;736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8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738" name="Google Shape;738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9"/>
          <p:cNvSpPr/>
          <p:nvPr/>
        </p:nvSpPr>
        <p:spPr>
          <a:xfrm>
            <a:off x="0" y="0"/>
            <a:ext cx="4572000" cy="939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4" name="Google Shape;744;p19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745" name="Google Shape;745;p19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9" name="Google Shape;759;p19"/>
          <p:cNvSpPr/>
          <p:nvPr/>
        </p:nvSpPr>
        <p:spPr>
          <a:xfrm>
            <a:off x="3107994" y="821385"/>
            <a:ext cx="451624" cy="110821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9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9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9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9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9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9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9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9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9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9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9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9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9"/>
          <p:cNvSpPr/>
          <p:nvPr/>
        </p:nvSpPr>
        <p:spPr>
          <a:xfrm>
            <a:off x="0" y="939800"/>
            <a:ext cx="4572000" cy="187756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9"/>
          <p:cNvSpPr/>
          <p:nvPr/>
        </p:nvSpPr>
        <p:spPr>
          <a:xfrm>
            <a:off x="0" y="927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9"/>
          <p:cNvSpPr/>
          <p:nvPr/>
        </p:nvSpPr>
        <p:spPr>
          <a:xfrm>
            <a:off x="0" y="2817366"/>
            <a:ext cx="4572000" cy="358343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9"/>
          <p:cNvSpPr/>
          <p:nvPr/>
        </p:nvSpPr>
        <p:spPr>
          <a:xfrm>
            <a:off x="0" y="280466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19"/>
          <p:cNvSpPr txBox="1"/>
          <p:nvPr/>
        </p:nvSpPr>
        <p:spPr>
          <a:xfrm>
            <a:off x="1" y="2936369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777" name="Google Shape;777;p19"/>
          <p:cNvSpPr txBox="1"/>
          <p:nvPr/>
        </p:nvSpPr>
        <p:spPr>
          <a:xfrm>
            <a:off x="1" y="1061107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778" name="Google Shape;778;p19"/>
          <p:cNvSpPr/>
          <p:nvPr/>
        </p:nvSpPr>
        <p:spPr>
          <a:xfrm>
            <a:off x="1507457" y="3261131"/>
            <a:ext cx="1963579" cy="190489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9"/>
          <p:cNvSpPr txBox="1">
            <a:spLocks noGrp="1"/>
          </p:cNvSpPr>
          <p:nvPr>
            <p:ph type="title"/>
          </p:nvPr>
        </p:nvSpPr>
        <p:spPr>
          <a:xfrm>
            <a:off x="215899" y="280705"/>
            <a:ext cx="4171574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Score Points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80" name="Google Shape;780;p19"/>
          <p:cNvSpPr txBox="1"/>
          <p:nvPr/>
        </p:nvSpPr>
        <p:spPr>
          <a:xfrm>
            <a:off x="2755195" y="2411247"/>
            <a:ext cx="130746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1" name="Google Shape;781;p19"/>
          <p:cNvSpPr txBox="1"/>
          <p:nvPr/>
        </p:nvSpPr>
        <p:spPr>
          <a:xfrm>
            <a:off x="3350259" y="3621404"/>
            <a:ext cx="99885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just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and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782" name="Google Shape;782;p19"/>
          <p:cNvSpPr txBox="1"/>
          <p:nvPr/>
        </p:nvSpPr>
        <p:spPr>
          <a:xfrm>
            <a:off x="308116" y="3214623"/>
            <a:ext cx="967233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Ball sprite.</a:t>
            </a:r>
            <a:endParaRPr dirty="0"/>
          </a:p>
        </p:txBody>
      </p:sp>
      <p:sp>
        <p:nvSpPr>
          <p:cNvPr id="783" name="Google Shape;783;p19"/>
          <p:cNvSpPr txBox="1"/>
          <p:nvPr/>
        </p:nvSpPr>
        <p:spPr>
          <a:xfrm>
            <a:off x="237742" y="1407285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4" name="Google Shape;784;p19"/>
          <p:cNvSpPr txBox="1"/>
          <p:nvPr/>
        </p:nvSpPr>
        <p:spPr>
          <a:xfrm>
            <a:off x="237742" y="1666820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785" name="Google Shape;785;p19"/>
          <p:cNvSpPr/>
          <p:nvPr/>
        </p:nvSpPr>
        <p:spPr>
          <a:xfrm>
            <a:off x="1300581" y="1396363"/>
            <a:ext cx="1197597" cy="111746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1300580" y="1396363"/>
            <a:ext cx="1197598" cy="1117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" y="0"/>
                </a:moveTo>
                <a:lnTo>
                  <a:pt x="580" y="23"/>
                </a:lnTo>
                <a:lnTo>
                  <a:pt x="172" y="184"/>
                </a:lnTo>
                <a:lnTo>
                  <a:pt x="21" y="621"/>
                </a:lnTo>
                <a:lnTo>
                  <a:pt x="0" y="1473"/>
                </a:lnTo>
                <a:lnTo>
                  <a:pt x="0" y="20127"/>
                </a:lnTo>
                <a:lnTo>
                  <a:pt x="21" y="20979"/>
                </a:lnTo>
                <a:lnTo>
                  <a:pt x="172" y="21416"/>
                </a:lnTo>
                <a:lnTo>
                  <a:pt x="580" y="21577"/>
                </a:lnTo>
                <a:lnTo>
                  <a:pt x="1374" y="21600"/>
                </a:lnTo>
                <a:lnTo>
                  <a:pt x="20226" y="21600"/>
                </a:lnTo>
                <a:lnTo>
                  <a:pt x="21020" y="21577"/>
                </a:lnTo>
                <a:lnTo>
                  <a:pt x="21428" y="21416"/>
                </a:lnTo>
                <a:lnTo>
                  <a:pt x="21579" y="20979"/>
                </a:lnTo>
                <a:lnTo>
                  <a:pt x="21600" y="20127"/>
                </a:lnTo>
                <a:lnTo>
                  <a:pt x="21600" y="1473"/>
                </a:lnTo>
                <a:lnTo>
                  <a:pt x="21579" y="621"/>
                </a:lnTo>
                <a:lnTo>
                  <a:pt x="21428" y="184"/>
                </a:lnTo>
                <a:lnTo>
                  <a:pt x="21020" y="23"/>
                </a:lnTo>
                <a:lnTo>
                  <a:pt x="20226" y="0"/>
                </a:lnTo>
                <a:lnTo>
                  <a:pt x="137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9"/>
          <p:cNvSpPr/>
          <p:nvPr/>
        </p:nvSpPr>
        <p:spPr>
          <a:xfrm>
            <a:off x="1310385" y="1681478"/>
            <a:ext cx="262892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8" name="Google Shape;788;p19"/>
          <p:cNvCxnSpPr/>
          <p:nvPr/>
        </p:nvCxnSpPr>
        <p:spPr>
          <a:xfrm flipH="1">
            <a:off x="1216152" y="1472369"/>
            <a:ext cx="17831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9" name="Google Shape;789;p19"/>
          <p:cNvSpPr/>
          <p:nvPr/>
        </p:nvSpPr>
        <p:spPr>
          <a:xfrm>
            <a:off x="2964187" y="1396364"/>
            <a:ext cx="889444" cy="9319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19"/>
          <p:cNvSpPr/>
          <p:nvPr/>
        </p:nvSpPr>
        <p:spPr>
          <a:xfrm>
            <a:off x="2964187" y="1396364"/>
            <a:ext cx="889445" cy="931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1" y="0"/>
                </a:moveTo>
                <a:lnTo>
                  <a:pt x="781" y="28"/>
                </a:lnTo>
                <a:lnTo>
                  <a:pt x="231" y="221"/>
                </a:lnTo>
                <a:lnTo>
                  <a:pt x="29" y="745"/>
                </a:lnTo>
                <a:lnTo>
                  <a:pt x="0" y="1766"/>
                </a:lnTo>
                <a:lnTo>
                  <a:pt x="0" y="19834"/>
                </a:lnTo>
                <a:lnTo>
                  <a:pt x="29" y="20855"/>
                </a:lnTo>
                <a:lnTo>
                  <a:pt x="231" y="21379"/>
                </a:lnTo>
                <a:lnTo>
                  <a:pt x="781" y="21572"/>
                </a:lnTo>
                <a:lnTo>
                  <a:pt x="1851" y="21600"/>
                </a:lnTo>
                <a:lnTo>
                  <a:pt x="19749" y="21600"/>
                </a:lnTo>
                <a:lnTo>
                  <a:pt x="20819" y="21572"/>
                </a:lnTo>
                <a:lnTo>
                  <a:pt x="21369" y="21379"/>
                </a:lnTo>
                <a:lnTo>
                  <a:pt x="21571" y="20855"/>
                </a:lnTo>
                <a:lnTo>
                  <a:pt x="21600" y="19834"/>
                </a:lnTo>
                <a:lnTo>
                  <a:pt x="21600" y="1766"/>
                </a:lnTo>
                <a:lnTo>
                  <a:pt x="21571" y="745"/>
                </a:lnTo>
                <a:lnTo>
                  <a:pt x="21369" y="221"/>
                </a:lnTo>
                <a:lnTo>
                  <a:pt x="20819" y="28"/>
                </a:lnTo>
                <a:lnTo>
                  <a:pt x="19749" y="0"/>
                </a:lnTo>
                <a:lnTo>
                  <a:pt x="185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19"/>
          <p:cNvSpPr/>
          <p:nvPr/>
        </p:nvSpPr>
        <p:spPr>
          <a:xfrm>
            <a:off x="3722592" y="2192651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19"/>
          <p:cNvCxnSpPr/>
          <p:nvPr/>
        </p:nvCxnSpPr>
        <p:spPr>
          <a:xfrm>
            <a:off x="3051999" y="1724531"/>
            <a:ext cx="160275" cy="1"/>
          </a:xfrm>
          <a:prstGeom prst="straightConnector1">
            <a:avLst/>
          </a:prstGeom>
          <a:noFill/>
          <a:ln w="609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3" name="Google Shape;793;p19"/>
          <p:cNvSpPr txBox="1"/>
          <p:nvPr/>
        </p:nvSpPr>
        <p:spPr>
          <a:xfrm>
            <a:off x="2973712" y="1665621"/>
            <a:ext cx="8705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654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/>
          </a:p>
        </p:txBody>
      </p:sp>
      <p:cxnSp>
        <p:nvCxnSpPr>
          <p:cNvPr id="794" name="Google Shape;794;p19"/>
          <p:cNvCxnSpPr/>
          <p:nvPr/>
        </p:nvCxnSpPr>
        <p:spPr>
          <a:xfrm>
            <a:off x="3250432" y="1686438"/>
            <a:ext cx="1" cy="8890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5" name="Google Shape;795;p19"/>
          <p:cNvSpPr/>
          <p:nvPr/>
        </p:nvSpPr>
        <p:spPr>
          <a:xfrm>
            <a:off x="298067" y="3548079"/>
            <a:ext cx="967234" cy="58167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19"/>
          <p:cNvSpPr/>
          <p:nvPr/>
        </p:nvSpPr>
        <p:spPr>
          <a:xfrm>
            <a:off x="298067" y="3548084"/>
            <a:ext cx="967233" cy="5816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2" y="0"/>
                </a:moveTo>
                <a:lnTo>
                  <a:pt x="718" y="44"/>
                </a:lnTo>
                <a:lnTo>
                  <a:pt x="213" y="354"/>
                </a:lnTo>
                <a:lnTo>
                  <a:pt x="27" y="1194"/>
                </a:lnTo>
                <a:lnTo>
                  <a:pt x="0" y="2830"/>
                </a:lnTo>
                <a:lnTo>
                  <a:pt x="0" y="18770"/>
                </a:lnTo>
                <a:lnTo>
                  <a:pt x="27" y="20406"/>
                </a:lnTo>
                <a:lnTo>
                  <a:pt x="213" y="21246"/>
                </a:lnTo>
                <a:lnTo>
                  <a:pt x="718" y="21556"/>
                </a:lnTo>
                <a:lnTo>
                  <a:pt x="1702" y="21600"/>
                </a:lnTo>
                <a:lnTo>
                  <a:pt x="19898" y="21600"/>
                </a:lnTo>
                <a:lnTo>
                  <a:pt x="20882" y="21556"/>
                </a:lnTo>
                <a:lnTo>
                  <a:pt x="21387" y="21246"/>
                </a:lnTo>
                <a:lnTo>
                  <a:pt x="21573" y="20406"/>
                </a:lnTo>
                <a:lnTo>
                  <a:pt x="21600" y="18770"/>
                </a:lnTo>
                <a:lnTo>
                  <a:pt x="21600" y="2830"/>
                </a:lnTo>
                <a:lnTo>
                  <a:pt x="21573" y="1194"/>
                </a:lnTo>
                <a:lnTo>
                  <a:pt x="21387" y="354"/>
                </a:lnTo>
                <a:lnTo>
                  <a:pt x="20882" y="44"/>
                </a:lnTo>
                <a:lnTo>
                  <a:pt x="19898" y="0"/>
                </a:lnTo>
                <a:lnTo>
                  <a:pt x="17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9"/>
          <p:cNvSpPr/>
          <p:nvPr/>
        </p:nvSpPr>
        <p:spPr>
          <a:xfrm>
            <a:off x="648319" y="3844621"/>
            <a:ext cx="102566" cy="11433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9"/>
          <p:cNvSpPr/>
          <p:nvPr/>
        </p:nvSpPr>
        <p:spPr>
          <a:xfrm>
            <a:off x="1630933" y="1412875"/>
            <a:ext cx="733172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9"/>
          <p:cNvSpPr/>
          <p:nvPr/>
        </p:nvSpPr>
        <p:spPr>
          <a:xfrm>
            <a:off x="2280111" y="1502867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19"/>
          <p:cNvSpPr/>
          <p:nvPr/>
        </p:nvSpPr>
        <p:spPr>
          <a:xfrm>
            <a:off x="1216152" y="1543613"/>
            <a:ext cx="436120" cy="2267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19"/>
          <p:cNvSpPr/>
          <p:nvPr/>
        </p:nvSpPr>
        <p:spPr>
          <a:xfrm>
            <a:off x="1508760" y="5242559"/>
            <a:ext cx="1039249" cy="62877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19"/>
          <p:cNvSpPr txBox="1"/>
          <p:nvPr/>
        </p:nvSpPr>
        <p:spPr>
          <a:xfrm>
            <a:off x="2648710" y="5585542"/>
            <a:ext cx="169989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this block to reset the score.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cxnSp>
        <p:nvCxnSpPr>
          <p:cNvPr id="803" name="Google Shape;803;p19"/>
          <p:cNvCxnSpPr/>
          <p:nvPr/>
        </p:nvCxnSpPr>
        <p:spPr>
          <a:xfrm>
            <a:off x="2506978" y="5693581"/>
            <a:ext cx="10712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4" name="Google Shape;804;p19"/>
          <p:cNvSpPr/>
          <p:nvPr/>
        </p:nvSpPr>
        <p:spPr>
          <a:xfrm>
            <a:off x="2719070" y="3783338"/>
            <a:ext cx="596140" cy="3225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0"/>
          <p:cNvSpPr/>
          <p:nvPr/>
        </p:nvSpPr>
        <p:spPr>
          <a:xfrm>
            <a:off x="757559" y="2502598"/>
            <a:ext cx="3048001" cy="22851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20"/>
          <p:cNvSpPr/>
          <p:nvPr/>
        </p:nvSpPr>
        <p:spPr>
          <a:xfrm>
            <a:off x="757555" y="2502597"/>
            <a:ext cx="3048000" cy="2285163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20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0"/>
          <p:cNvSpPr txBox="1"/>
          <p:nvPr/>
        </p:nvSpPr>
        <p:spPr>
          <a:xfrm>
            <a:off x="698500" y="1162030"/>
            <a:ext cx="3162165" cy="58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score enough points, display a winning message!</a:t>
            </a:r>
            <a:endParaRPr dirty="0"/>
          </a:p>
        </p:txBody>
      </p:sp>
      <p:sp>
        <p:nvSpPr>
          <p:cNvPr id="818" name="Google Shape;818;p20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Win the</a:t>
            </a:r>
            <a:r>
              <a:rPr lang="en-US" dirty="0"/>
              <a:t> </a:t>
            </a: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Game</a:t>
            </a:r>
            <a:endParaRPr dirty="0"/>
          </a:p>
        </p:txBody>
      </p:sp>
      <p:sp>
        <p:nvSpPr>
          <p:cNvPr id="819" name="Google Shape;819;p20"/>
          <p:cNvSpPr txBox="1"/>
          <p:nvPr/>
        </p:nvSpPr>
        <p:spPr>
          <a:xfrm>
            <a:off x="698500" y="5927724"/>
            <a:ext cx="1381760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 dirty="0"/>
          </a:p>
        </p:txBody>
      </p:sp>
      <p:sp>
        <p:nvSpPr>
          <p:cNvPr id="820" name="Google Shape;820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822" name="Google Shape;822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1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829" name="Google Shape;829;p21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21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1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1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1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1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1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1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1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1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1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1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1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1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1"/>
          <p:cNvSpPr/>
          <p:nvPr/>
        </p:nvSpPr>
        <p:spPr>
          <a:xfrm>
            <a:off x="0" y="927099"/>
            <a:ext cx="4572000" cy="218338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21"/>
          <p:cNvSpPr/>
          <p:nvPr/>
        </p:nvSpPr>
        <p:spPr>
          <a:xfrm>
            <a:off x="0" y="3110482"/>
            <a:ext cx="4572000" cy="222351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21"/>
          <p:cNvSpPr/>
          <p:nvPr/>
        </p:nvSpPr>
        <p:spPr>
          <a:xfrm>
            <a:off x="0" y="30977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21"/>
          <p:cNvSpPr/>
          <p:nvPr/>
        </p:nvSpPr>
        <p:spPr>
          <a:xfrm>
            <a:off x="0" y="5334000"/>
            <a:ext cx="4572000" cy="1066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21"/>
          <p:cNvSpPr/>
          <p:nvPr/>
        </p:nvSpPr>
        <p:spPr>
          <a:xfrm>
            <a:off x="0" y="5321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1"/>
          <p:cNvSpPr/>
          <p:nvPr/>
        </p:nvSpPr>
        <p:spPr>
          <a:xfrm>
            <a:off x="1519199" y="3483838"/>
            <a:ext cx="560147" cy="20521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1"/>
          <p:cNvSpPr/>
          <p:nvPr/>
        </p:nvSpPr>
        <p:spPr>
          <a:xfrm>
            <a:off x="1519190" y="3483840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1"/>
          <p:cNvSpPr txBox="1"/>
          <p:nvPr/>
        </p:nvSpPr>
        <p:spPr>
          <a:xfrm>
            <a:off x="-1" y="5455306"/>
            <a:ext cx="456373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865" name="Google Shape;865;p21"/>
          <p:cNvSpPr txBox="1">
            <a:spLocks noGrp="1"/>
          </p:cNvSpPr>
          <p:nvPr>
            <p:ph type="title"/>
          </p:nvPr>
        </p:nvSpPr>
        <p:spPr>
          <a:xfrm>
            <a:off x="215900" y="176627"/>
            <a:ext cx="4201539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Win the</a:t>
            </a:r>
            <a:r>
              <a:rPr lang="en-US" dirty="0"/>
              <a:t> </a:t>
            </a:r>
            <a:r>
              <a:rPr lang="en-US" sz="2400" dirty="0"/>
              <a:t>Game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66" name="Google Shape;866;p21"/>
          <p:cNvSpPr txBox="1"/>
          <p:nvPr/>
        </p:nvSpPr>
        <p:spPr>
          <a:xfrm>
            <a:off x="0" y="1035706"/>
            <a:ext cx="4571999" cy="33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7" name="Google Shape;867;p21"/>
          <p:cNvSpPr txBox="1"/>
          <p:nvPr/>
        </p:nvSpPr>
        <p:spPr>
          <a:xfrm>
            <a:off x="779638" y="2556042"/>
            <a:ext cx="11176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Paint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icon to make a new sprite.</a:t>
            </a:r>
            <a:endParaRPr dirty="0"/>
          </a:p>
        </p:txBody>
      </p:sp>
      <p:sp>
        <p:nvSpPr>
          <p:cNvPr id="868" name="Google Shape;868;p21"/>
          <p:cNvSpPr/>
          <p:nvPr/>
        </p:nvSpPr>
        <p:spPr>
          <a:xfrm>
            <a:off x="2629863" y="1873580"/>
            <a:ext cx="1445569" cy="47680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1"/>
          <p:cNvSpPr txBox="1"/>
          <p:nvPr/>
        </p:nvSpPr>
        <p:spPr>
          <a:xfrm>
            <a:off x="2629863" y="2545768"/>
            <a:ext cx="1556025" cy="38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change the font color, size, and style.</a:t>
            </a:r>
            <a:endParaRPr dirty="0"/>
          </a:p>
        </p:txBody>
      </p:sp>
      <p:sp>
        <p:nvSpPr>
          <p:cNvPr id="871" name="Google Shape;871;p21"/>
          <p:cNvSpPr txBox="1"/>
          <p:nvPr/>
        </p:nvSpPr>
        <p:spPr>
          <a:xfrm>
            <a:off x="2726370" y="5803074"/>
            <a:ext cx="11220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until you score enough points to win!</a:t>
            </a:r>
            <a:endParaRPr dirty="0"/>
          </a:p>
        </p:txBody>
      </p:sp>
      <p:cxnSp>
        <p:nvCxnSpPr>
          <p:cNvPr id="872" name="Google Shape;872;p21"/>
          <p:cNvCxnSpPr/>
          <p:nvPr/>
        </p:nvCxnSpPr>
        <p:spPr>
          <a:xfrm>
            <a:off x="2286000" y="5744971"/>
            <a:ext cx="0" cy="41655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21"/>
          <p:cNvSpPr/>
          <p:nvPr/>
        </p:nvSpPr>
        <p:spPr>
          <a:xfrm>
            <a:off x="1015174" y="3815015"/>
            <a:ext cx="1388575" cy="137795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21"/>
          <p:cNvSpPr txBox="1"/>
          <p:nvPr/>
        </p:nvSpPr>
        <p:spPr>
          <a:xfrm>
            <a:off x="2140963" y="3423920"/>
            <a:ext cx="1286560" cy="38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875" name="Google Shape;875;p21"/>
          <p:cNvSpPr/>
          <p:nvPr/>
        </p:nvSpPr>
        <p:spPr>
          <a:xfrm>
            <a:off x="723729" y="1336079"/>
            <a:ext cx="799658" cy="118991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1"/>
          <p:cNvSpPr/>
          <p:nvPr/>
        </p:nvSpPr>
        <p:spPr>
          <a:xfrm>
            <a:off x="374880" y="3908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1"/>
          <p:cNvSpPr/>
          <p:nvPr/>
        </p:nvSpPr>
        <p:spPr>
          <a:xfrm>
            <a:off x="413754" y="4051520"/>
            <a:ext cx="401341" cy="14682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1"/>
          <p:cNvSpPr/>
          <p:nvPr/>
        </p:nvSpPr>
        <p:spPr>
          <a:xfrm>
            <a:off x="374880" y="3908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9" name="Google Shape;879;p21"/>
          <p:cNvCxnSpPr/>
          <p:nvPr/>
        </p:nvCxnSpPr>
        <p:spPr>
          <a:xfrm>
            <a:off x="431380" y="4318856"/>
            <a:ext cx="366091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1" name="Google Shape;881;p21"/>
          <p:cNvCxnSpPr>
            <a:cxnSpLocks/>
          </p:cNvCxnSpPr>
          <p:nvPr/>
        </p:nvCxnSpPr>
        <p:spPr>
          <a:xfrm flipV="1">
            <a:off x="2131462" y="4234577"/>
            <a:ext cx="0" cy="24213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21"/>
          <p:cNvSpPr txBox="1"/>
          <p:nvPr/>
        </p:nvSpPr>
        <p:spPr>
          <a:xfrm>
            <a:off x="392577" y="5801352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883" name="Google Shape;883;p21"/>
          <p:cNvSpPr/>
          <p:nvPr/>
        </p:nvSpPr>
        <p:spPr>
          <a:xfrm>
            <a:off x="1392278" y="5823013"/>
            <a:ext cx="469389" cy="2651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21"/>
          <p:cNvSpPr/>
          <p:nvPr/>
        </p:nvSpPr>
        <p:spPr>
          <a:xfrm>
            <a:off x="1392278" y="5823013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5" name="Google Shape;885;p21"/>
          <p:cNvCxnSpPr/>
          <p:nvPr/>
        </p:nvCxnSpPr>
        <p:spPr>
          <a:xfrm>
            <a:off x="1184624" y="5917500"/>
            <a:ext cx="2514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6" name="Google Shape;886;p21"/>
          <p:cNvSpPr/>
          <p:nvPr/>
        </p:nvSpPr>
        <p:spPr>
          <a:xfrm>
            <a:off x="2720743" y="4198620"/>
            <a:ext cx="1485901" cy="1028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92" y="0"/>
                </a:moveTo>
                <a:lnTo>
                  <a:pt x="1108" y="0"/>
                </a:lnTo>
                <a:lnTo>
                  <a:pt x="467" y="25"/>
                </a:lnTo>
                <a:lnTo>
                  <a:pt x="138" y="200"/>
                </a:lnTo>
                <a:lnTo>
                  <a:pt x="17" y="675"/>
                </a:lnTo>
                <a:lnTo>
                  <a:pt x="0" y="1600"/>
                </a:lnTo>
                <a:lnTo>
                  <a:pt x="0" y="20000"/>
                </a:lnTo>
                <a:lnTo>
                  <a:pt x="17" y="20925"/>
                </a:lnTo>
                <a:lnTo>
                  <a:pt x="138" y="21400"/>
                </a:lnTo>
                <a:lnTo>
                  <a:pt x="467" y="21575"/>
                </a:lnTo>
                <a:lnTo>
                  <a:pt x="1108" y="21600"/>
                </a:lnTo>
                <a:lnTo>
                  <a:pt x="20492" y="21600"/>
                </a:lnTo>
                <a:lnTo>
                  <a:pt x="21133" y="21575"/>
                </a:lnTo>
                <a:lnTo>
                  <a:pt x="21462" y="21400"/>
                </a:lnTo>
                <a:lnTo>
                  <a:pt x="21583" y="20925"/>
                </a:lnTo>
                <a:lnTo>
                  <a:pt x="21600" y="20000"/>
                </a:lnTo>
                <a:lnTo>
                  <a:pt x="21600" y="1600"/>
                </a:lnTo>
                <a:lnTo>
                  <a:pt x="21583" y="675"/>
                </a:lnTo>
                <a:lnTo>
                  <a:pt x="21462" y="200"/>
                </a:lnTo>
                <a:lnTo>
                  <a:pt x="21133" y="25"/>
                </a:lnTo>
                <a:lnTo>
                  <a:pt x="20492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21"/>
          <p:cNvSpPr txBox="1"/>
          <p:nvPr/>
        </p:nvSpPr>
        <p:spPr>
          <a:xfrm>
            <a:off x="2784243" y="4698365"/>
            <a:ext cx="135890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equals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Operators category.</a:t>
            </a:r>
            <a:endParaRPr dirty="0"/>
          </a:p>
        </p:txBody>
      </p:sp>
      <p:sp>
        <p:nvSpPr>
          <p:cNvPr id="888" name="Google Shape;888;p21"/>
          <p:cNvSpPr/>
          <p:nvPr/>
        </p:nvSpPr>
        <p:spPr>
          <a:xfrm>
            <a:off x="2770354" y="4270044"/>
            <a:ext cx="841805" cy="43477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9" name="Google Shape;889;p21"/>
          <p:cNvCxnSpPr/>
          <p:nvPr/>
        </p:nvCxnSpPr>
        <p:spPr>
          <a:xfrm rot="10800000">
            <a:off x="2319783" y="4546600"/>
            <a:ext cx="43180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15F4CF-116F-904E-B5D2-EB6B21890C68}"/>
              </a:ext>
            </a:extLst>
          </p:cNvPr>
          <p:cNvSpPr txBox="1"/>
          <p:nvPr/>
        </p:nvSpPr>
        <p:spPr>
          <a:xfrm>
            <a:off x="2569079" y="1388915"/>
            <a:ext cx="1677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Text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tool to write a message, like “You Won!”</a:t>
            </a:r>
            <a:endParaRPr lang="en-US" sz="9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FF3F9-F82F-AA40-91FF-37611AACA4DC}"/>
              </a:ext>
            </a:extLst>
          </p:cNvPr>
          <p:cNvSpPr txBox="1"/>
          <p:nvPr/>
        </p:nvSpPr>
        <p:spPr>
          <a:xfrm>
            <a:off x="1795488" y="3872779"/>
            <a:ext cx="165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Type the number of points needed to win the game.</a:t>
            </a:r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F317E-16EA-C442-9D65-FCBEF48B5E12}"/>
              </a:ext>
            </a:extLst>
          </p:cNvPr>
          <p:cNvSpPr txBox="1"/>
          <p:nvPr/>
        </p:nvSpPr>
        <p:spPr>
          <a:xfrm>
            <a:off x="0" y="315521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9"/>
          <p:cNvGrpSpPr/>
          <p:nvPr/>
        </p:nvGrpSpPr>
        <p:grpSpPr>
          <a:xfrm>
            <a:off x="88648" y="77918"/>
            <a:ext cx="393537" cy="393537"/>
            <a:chOff x="0" y="0"/>
            <a:chExt cx="393535" cy="393535"/>
          </a:xfrm>
        </p:grpSpPr>
        <p:sp>
          <p:nvSpPr>
            <p:cNvPr id="207" name="Google Shape;207;p9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9"/>
          <p:cNvSpPr/>
          <p:nvPr/>
        </p:nvSpPr>
        <p:spPr>
          <a:xfrm>
            <a:off x="152464" y="-1"/>
            <a:ext cx="1982312" cy="20557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" name="Google Shape;210;p9"/>
          <p:cNvGrpSpPr/>
          <p:nvPr/>
        </p:nvGrpSpPr>
        <p:grpSpPr>
          <a:xfrm>
            <a:off x="-1" y="5255507"/>
            <a:ext cx="524276" cy="864782"/>
            <a:chOff x="0" y="0"/>
            <a:chExt cx="524274" cy="864780"/>
          </a:xfrm>
        </p:grpSpPr>
        <p:sp>
          <p:nvSpPr>
            <p:cNvPr id="211" name="Google Shape;211;p9"/>
            <p:cNvSpPr/>
            <p:nvPr/>
          </p:nvSpPr>
          <p:spPr>
            <a:xfrm>
              <a:off x="0" y="0"/>
              <a:ext cx="521309" cy="86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95" y="0"/>
                  </a:moveTo>
                  <a:lnTo>
                    <a:pt x="1760" y="67"/>
                  </a:lnTo>
                  <a:lnTo>
                    <a:pt x="0" y="244"/>
                  </a:lnTo>
                  <a:lnTo>
                    <a:pt x="0" y="21350"/>
                  </a:lnTo>
                  <a:lnTo>
                    <a:pt x="38" y="21356"/>
                  </a:lnTo>
                  <a:lnTo>
                    <a:pt x="1940" y="21539"/>
                  </a:lnTo>
                  <a:lnTo>
                    <a:pt x="3905" y="21600"/>
                  </a:lnTo>
                  <a:lnTo>
                    <a:pt x="5879" y="21535"/>
                  </a:lnTo>
                  <a:lnTo>
                    <a:pt x="7784" y="21349"/>
                  </a:lnTo>
                  <a:lnTo>
                    <a:pt x="9610" y="21047"/>
                  </a:lnTo>
                  <a:lnTo>
                    <a:pt x="11347" y="20635"/>
                  </a:lnTo>
                  <a:lnTo>
                    <a:pt x="12986" y="20121"/>
                  </a:lnTo>
                  <a:lnTo>
                    <a:pt x="14515" y="19510"/>
                  </a:lnTo>
                  <a:lnTo>
                    <a:pt x="15925" y="18808"/>
                  </a:lnTo>
                  <a:lnTo>
                    <a:pt x="17207" y="18021"/>
                  </a:lnTo>
                  <a:lnTo>
                    <a:pt x="18349" y="17156"/>
                  </a:lnTo>
                  <a:lnTo>
                    <a:pt x="19343" y="16218"/>
                  </a:lnTo>
                  <a:lnTo>
                    <a:pt x="20177" y="15214"/>
                  </a:lnTo>
                  <a:lnTo>
                    <a:pt x="20842" y="14150"/>
                  </a:lnTo>
                  <a:lnTo>
                    <a:pt x="21328" y="13032"/>
                  </a:lnTo>
                  <a:lnTo>
                    <a:pt x="21600" y="11965"/>
                  </a:lnTo>
                  <a:lnTo>
                    <a:pt x="16418" y="11965"/>
                  </a:lnTo>
                  <a:lnTo>
                    <a:pt x="15866" y="10740"/>
                  </a:lnTo>
                  <a:lnTo>
                    <a:pt x="15134" y="9586"/>
                  </a:lnTo>
                  <a:lnTo>
                    <a:pt x="14222" y="8500"/>
                  </a:lnTo>
                  <a:lnTo>
                    <a:pt x="13132" y="7479"/>
                  </a:lnTo>
                  <a:lnTo>
                    <a:pt x="11863" y="6519"/>
                  </a:lnTo>
                  <a:lnTo>
                    <a:pt x="10419" y="5618"/>
                  </a:lnTo>
                  <a:lnTo>
                    <a:pt x="8799" y="4772"/>
                  </a:lnTo>
                  <a:lnTo>
                    <a:pt x="9138" y="4599"/>
                  </a:lnTo>
                  <a:lnTo>
                    <a:pt x="10867" y="3817"/>
                  </a:lnTo>
                  <a:lnTo>
                    <a:pt x="11524" y="3690"/>
                  </a:lnTo>
                  <a:lnTo>
                    <a:pt x="17336" y="3690"/>
                  </a:lnTo>
                  <a:lnTo>
                    <a:pt x="17072" y="3498"/>
                  </a:lnTo>
                  <a:lnTo>
                    <a:pt x="15769" y="2728"/>
                  </a:lnTo>
                  <a:lnTo>
                    <a:pt x="14339" y="2040"/>
                  </a:lnTo>
                  <a:lnTo>
                    <a:pt x="12793" y="1441"/>
                  </a:lnTo>
                  <a:lnTo>
                    <a:pt x="11142" y="937"/>
                  </a:lnTo>
                  <a:lnTo>
                    <a:pt x="9395" y="534"/>
                  </a:lnTo>
                  <a:lnTo>
                    <a:pt x="7565" y="240"/>
                  </a:lnTo>
                  <a:lnTo>
                    <a:pt x="5661" y="6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278117" y="147733"/>
              <a:ext cx="246157" cy="331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09" y="0"/>
                  </a:moveTo>
                  <a:lnTo>
                    <a:pt x="0" y="0"/>
                  </a:lnTo>
                  <a:lnTo>
                    <a:pt x="1344" y="409"/>
                  </a:lnTo>
                  <a:lnTo>
                    <a:pt x="3246" y="1584"/>
                  </a:lnTo>
                  <a:lnTo>
                    <a:pt x="6239" y="3937"/>
                  </a:lnTo>
                  <a:lnTo>
                    <a:pt x="8430" y="6470"/>
                  </a:lnTo>
                  <a:lnTo>
                    <a:pt x="9921" y="9157"/>
                  </a:lnTo>
                  <a:lnTo>
                    <a:pt x="10818" y="11976"/>
                  </a:lnTo>
                  <a:lnTo>
                    <a:pt x="11224" y="14903"/>
                  </a:lnTo>
                  <a:lnTo>
                    <a:pt x="11243" y="17915"/>
                  </a:lnTo>
                  <a:lnTo>
                    <a:pt x="10981" y="20988"/>
                  </a:lnTo>
                  <a:lnTo>
                    <a:pt x="10961" y="21159"/>
                  </a:lnTo>
                  <a:lnTo>
                    <a:pt x="10665" y="21310"/>
                  </a:lnTo>
                  <a:lnTo>
                    <a:pt x="10365" y="21600"/>
                  </a:lnTo>
                  <a:lnTo>
                    <a:pt x="21340" y="21600"/>
                  </a:lnTo>
                  <a:lnTo>
                    <a:pt x="21393" y="21343"/>
                  </a:lnTo>
                  <a:lnTo>
                    <a:pt x="21600" y="18192"/>
                  </a:lnTo>
                  <a:lnTo>
                    <a:pt x="21367" y="15144"/>
                  </a:lnTo>
                  <a:lnTo>
                    <a:pt x="20704" y="12193"/>
                  </a:lnTo>
                  <a:lnTo>
                    <a:pt x="19635" y="9358"/>
                  </a:lnTo>
                  <a:lnTo>
                    <a:pt x="18182" y="6655"/>
                  </a:lnTo>
                  <a:lnTo>
                    <a:pt x="16369" y="4099"/>
                  </a:lnTo>
                  <a:lnTo>
                    <a:pt x="14217" y="1709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2089357" y="242418"/>
            <a:ext cx="712763" cy="353068"/>
            <a:chOff x="0" y="0"/>
            <a:chExt cx="712762" cy="353067"/>
          </a:xfrm>
        </p:grpSpPr>
        <p:sp>
          <p:nvSpPr>
            <p:cNvPr id="214" name="Google Shape;214;p9"/>
            <p:cNvSpPr/>
            <p:nvPr/>
          </p:nvSpPr>
          <p:spPr>
            <a:xfrm>
              <a:off x="0" y="0"/>
              <a:ext cx="551161" cy="353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3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0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0"/>
                  </a:lnTo>
                  <a:lnTo>
                    <a:pt x="3412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0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2" y="2614"/>
                  </a:lnTo>
                  <a:lnTo>
                    <a:pt x="14355" y="2266"/>
                  </a:lnTo>
                  <a:lnTo>
                    <a:pt x="21600" y="2266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66289" y="37042"/>
              <a:ext cx="346473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5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4"/>
                  </a:lnTo>
                  <a:lnTo>
                    <a:pt x="19833" y="21244"/>
                  </a:lnTo>
                  <a:lnTo>
                    <a:pt x="20242" y="21596"/>
                  </a:lnTo>
                  <a:lnTo>
                    <a:pt x="20683" y="21600"/>
                  </a:lnTo>
                  <a:lnTo>
                    <a:pt x="21106" y="21237"/>
                  </a:lnTo>
                  <a:lnTo>
                    <a:pt x="21429" y="20556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1" y="8651"/>
                  </a:lnTo>
                  <a:lnTo>
                    <a:pt x="15499" y="4859"/>
                  </a:lnTo>
                  <a:lnTo>
                    <a:pt x="13137" y="1662"/>
                  </a:lnTo>
                  <a:lnTo>
                    <a:pt x="115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2249301" y="418354"/>
            <a:ext cx="404705" cy="173295"/>
            <a:chOff x="0" y="0"/>
            <a:chExt cx="404704" cy="173293"/>
          </a:xfrm>
        </p:grpSpPr>
        <p:sp>
          <p:nvSpPr>
            <p:cNvPr id="217" name="Google Shape;217;p9"/>
            <p:cNvSpPr/>
            <p:nvPr/>
          </p:nvSpPr>
          <p:spPr>
            <a:xfrm>
              <a:off x="0" y="0"/>
              <a:ext cx="364243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5" y="14914"/>
                  </a:lnTo>
                  <a:lnTo>
                    <a:pt x="5825" y="10500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6"/>
                  </a:lnTo>
                  <a:lnTo>
                    <a:pt x="16011" y="342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235419" y="36872"/>
              <a:ext cx="169285" cy="55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7"/>
                  </a:lnTo>
                  <a:lnTo>
                    <a:pt x="12233" y="9231"/>
                  </a:lnTo>
                  <a:lnTo>
                    <a:pt x="17790" y="20077"/>
                  </a:lnTo>
                  <a:lnTo>
                    <a:pt x="18625" y="21382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1992090" y="5204843"/>
            <a:ext cx="549798" cy="417463"/>
            <a:chOff x="0" y="0"/>
            <a:chExt cx="549796" cy="417462"/>
          </a:xfrm>
        </p:grpSpPr>
        <p:sp>
          <p:nvSpPr>
            <p:cNvPr id="220" name="Google Shape;220;p9"/>
            <p:cNvSpPr/>
            <p:nvPr/>
          </p:nvSpPr>
          <p:spPr>
            <a:xfrm>
              <a:off x="518820" y="241833"/>
              <a:ext cx="30976" cy="17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8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054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52767" y="135534"/>
              <a:ext cx="77279" cy="1867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10" y="0"/>
                  </a:lnTo>
                  <a:lnTo>
                    <a:pt x="0" y="20607"/>
                  </a:lnTo>
                  <a:lnTo>
                    <a:pt x="632" y="21071"/>
                  </a:lnTo>
                  <a:lnTo>
                    <a:pt x="2712" y="21590"/>
                  </a:lnTo>
                  <a:lnTo>
                    <a:pt x="4001" y="21600"/>
                  </a:lnTo>
                  <a:lnTo>
                    <a:pt x="21600" y="17739"/>
                  </a:lnTo>
                  <a:lnTo>
                    <a:pt x="6904" y="1773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377469" y="208876"/>
              <a:ext cx="166000" cy="80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15572" y="4465"/>
                  </a:lnTo>
                  <a:lnTo>
                    <a:pt x="0" y="21600"/>
                  </a:lnTo>
                  <a:lnTo>
                    <a:pt x="6841" y="21600"/>
                  </a:lnTo>
                  <a:lnTo>
                    <a:pt x="18393" y="8892"/>
                  </a:lnTo>
                  <a:lnTo>
                    <a:pt x="21600" y="8892"/>
                  </a:lnTo>
                  <a:lnTo>
                    <a:pt x="21480" y="2203"/>
                  </a:lnTo>
                  <a:lnTo>
                    <a:pt x="21177" y="1162"/>
                  </a:lnTo>
                  <a:lnTo>
                    <a:pt x="20220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60477" y="33197"/>
              <a:ext cx="87288" cy="192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08" y="20724"/>
                  </a:lnTo>
                  <a:lnTo>
                    <a:pt x="3702" y="21145"/>
                  </a:lnTo>
                  <a:lnTo>
                    <a:pt x="5522" y="21600"/>
                  </a:lnTo>
                  <a:lnTo>
                    <a:pt x="6627" y="21600"/>
                  </a:lnTo>
                  <a:lnTo>
                    <a:pt x="21600" y="17916"/>
                  </a:lnTo>
                  <a:lnTo>
                    <a:pt x="8800" y="17916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196037" y="101917"/>
              <a:ext cx="181814" cy="907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5" y="21600"/>
                  </a:lnTo>
                  <a:lnTo>
                    <a:pt x="18667" y="8004"/>
                  </a:lnTo>
                  <a:lnTo>
                    <a:pt x="21594" y="8004"/>
                  </a:lnTo>
                  <a:lnTo>
                    <a:pt x="21600" y="2044"/>
                  </a:lnTo>
                  <a:lnTo>
                    <a:pt x="21328" y="1086"/>
                  </a:lnTo>
                  <a:lnTo>
                    <a:pt x="20441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185182" cy="1157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1" y="7"/>
                  </a:lnTo>
                  <a:lnTo>
                    <a:pt x="244" y="17598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9" y="21600"/>
                  </a:lnTo>
                  <a:lnTo>
                    <a:pt x="18718" y="6193"/>
                  </a:lnTo>
                  <a:lnTo>
                    <a:pt x="21600" y="6193"/>
                  </a:lnTo>
                  <a:lnTo>
                    <a:pt x="21398" y="1455"/>
                  </a:lnTo>
                  <a:lnTo>
                    <a:pt x="21114" y="746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655429" y="6126907"/>
            <a:ext cx="414083" cy="273894"/>
            <a:chOff x="0" y="0"/>
            <a:chExt cx="414081" cy="273893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14081" cy="273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46" y="0"/>
                  </a:moveTo>
                  <a:lnTo>
                    <a:pt x="5751" y="2616"/>
                  </a:lnTo>
                  <a:lnTo>
                    <a:pt x="5843" y="4953"/>
                  </a:lnTo>
                  <a:lnTo>
                    <a:pt x="5947" y="7349"/>
                  </a:lnTo>
                  <a:lnTo>
                    <a:pt x="6072" y="9720"/>
                  </a:lnTo>
                  <a:lnTo>
                    <a:pt x="6085" y="10735"/>
                  </a:lnTo>
                  <a:lnTo>
                    <a:pt x="5962" y="11621"/>
                  </a:lnTo>
                  <a:lnTo>
                    <a:pt x="5653" y="12380"/>
                  </a:lnTo>
                  <a:lnTo>
                    <a:pt x="5104" y="13008"/>
                  </a:lnTo>
                  <a:lnTo>
                    <a:pt x="4734" y="13362"/>
                  </a:lnTo>
                  <a:lnTo>
                    <a:pt x="4384" y="13772"/>
                  </a:lnTo>
                  <a:lnTo>
                    <a:pt x="4042" y="14207"/>
                  </a:lnTo>
                  <a:lnTo>
                    <a:pt x="3699" y="14635"/>
                  </a:lnTo>
                  <a:lnTo>
                    <a:pt x="0" y="19028"/>
                  </a:lnTo>
                  <a:lnTo>
                    <a:pt x="370" y="19206"/>
                  </a:lnTo>
                  <a:lnTo>
                    <a:pt x="603" y="19337"/>
                  </a:lnTo>
                  <a:lnTo>
                    <a:pt x="5312" y="21196"/>
                  </a:lnTo>
                  <a:lnTo>
                    <a:pt x="6413" y="21600"/>
                  </a:lnTo>
                  <a:lnTo>
                    <a:pt x="21600" y="21600"/>
                  </a:lnTo>
                  <a:lnTo>
                    <a:pt x="21324" y="21080"/>
                  </a:lnTo>
                  <a:lnTo>
                    <a:pt x="20478" y="19463"/>
                  </a:lnTo>
                  <a:lnTo>
                    <a:pt x="19632" y="17917"/>
                  </a:lnTo>
                  <a:lnTo>
                    <a:pt x="18748" y="16464"/>
                  </a:lnTo>
                  <a:lnTo>
                    <a:pt x="17988" y="15043"/>
                  </a:lnTo>
                  <a:lnTo>
                    <a:pt x="17580" y="13576"/>
                  </a:lnTo>
                  <a:lnTo>
                    <a:pt x="17537" y="11987"/>
                  </a:lnTo>
                  <a:lnTo>
                    <a:pt x="17870" y="10197"/>
                  </a:lnTo>
                  <a:lnTo>
                    <a:pt x="18317" y="8330"/>
                  </a:lnTo>
                  <a:lnTo>
                    <a:pt x="18691" y="6367"/>
                  </a:lnTo>
                  <a:lnTo>
                    <a:pt x="12138" y="6367"/>
                  </a:lnTo>
                  <a:lnTo>
                    <a:pt x="11754" y="6205"/>
                  </a:lnTo>
                  <a:lnTo>
                    <a:pt x="11364" y="5844"/>
                  </a:lnTo>
                  <a:lnTo>
                    <a:pt x="10759" y="5175"/>
                  </a:lnTo>
                  <a:lnTo>
                    <a:pt x="10139" y="4535"/>
                  </a:lnTo>
                  <a:lnTo>
                    <a:pt x="8884" y="3282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32683" y="30174"/>
              <a:ext cx="138881" cy="50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2"/>
                  </a:lnTo>
                  <a:lnTo>
                    <a:pt x="19957" y="1280"/>
                  </a:lnTo>
                  <a:lnTo>
                    <a:pt x="10897" y="10991"/>
                  </a:lnTo>
                  <a:lnTo>
                    <a:pt x="6692" y="15579"/>
                  </a:lnTo>
                  <a:lnTo>
                    <a:pt x="2502" y="20312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637157" y="2066019"/>
            <a:ext cx="712771" cy="353074"/>
            <a:chOff x="0" y="0"/>
            <a:chExt cx="712769" cy="353073"/>
          </a:xfrm>
        </p:grpSpPr>
        <p:sp>
          <p:nvSpPr>
            <p:cNvPr id="230" name="Google Shape;230;p9"/>
            <p:cNvSpPr/>
            <p:nvPr/>
          </p:nvSpPr>
          <p:spPr>
            <a:xfrm>
              <a:off x="0" y="0"/>
              <a:ext cx="551217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3" y="0"/>
                  </a:moveTo>
                  <a:lnTo>
                    <a:pt x="14073" y="28"/>
                  </a:lnTo>
                  <a:lnTo>
                    <a:pt x="12261" y="392"/>
                  </a:lnTo>
                  <a:lnTo>
                    <a:pt x="10394" y="1138"/>
                  </a:lnTo>
                  <a:lnTo>
                    <a:pt x="8629" y="2226"/>
                  </a:lnTo>
                  <a:lnTo>
                    <a:pt x="6980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1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8" y="3384"/>
                  </a:lnTo>
                  <a:lnTo>
                    <a:pt x="12531" y="2614"/>
                  </a:lnTo>
                  <a:lnTo>
                    <a:pt x="14353" y="2267"/>
                  </a:lnTo>
                  <a:lnTo>
                    <a:pt x="21600" y="2267"/>
                  </a:lnTo>
                  <a:lnTo>
                    <a:pt x="21029" y="1830"/>
                  </a:lnTo>
                  <a:lnTo>
                    <a:pt x="19367" y="912"/>
                  </a:lnTo>
                  <a:lnTo>
                    <a:pt x="17643" y="29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66289" y="37062"/>
              <a:ext cx="346480" cy="164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9" y="0"/>
                  </a:moveTo>
                  <a:lnTo>
                    <a:pt x="0" y="0"/>
                  </a:lnTo>
                  <a:lnTo>
                    <a:pt x="2873" y="60"/>
                  </a:lnTo>
                  <a:lnTo>
                    <a:pt x="5688" y="895"/>
                  </a:lnTo>
                  <a:lnTo>
                    <a:pt x="8411" y="2476"/>
                  </a:lnTo>
                  <a:lnTo>
                    <a:pt x="11009" y="4774"/>
                  </a:lnTo>
                  <a:lnTo>
                    <a:pt x="13451" y="7761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3"/>
                  </a:lnTo>
                  <a:lnTo>
                    <a:pt x="19832" y="21242"/>
                  </a:lnTo>
                  <a:lnTo>
                    <a:pt x="20241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5"/>
                  </a:lnTo>
                  <a:lnTo>
                    <a:pt x="21600" y="18766"/>
                  </a:lnTo>
                  <a:lnTo>
                    <a:pt x="21427" y="17876"/>
                  </a:lnTo>
                  <a:lnTo>
                    <a:pt x="19675" y="12995"/>
                  </a:lnTo>
                  <a:lnTo>
                    <a:pt x="17692" y="8650"/>
                  </a:lnTo>
                  <a:lnTo>
                    <a:pt x="15500" y="4858"/>
                  </a:lnTo>
                  <a:lnTo>
                    <a:pt x="13138" y="1660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797095" y="2241949"/>
            <a:ext cx="404718" cy="173299"/>
            <a:chOff x="0" y="0"/>
            <a:chExt cx="404716" cy="173298"/>
          </a:xfrm>
        </p:grpSpPr>
        <p:sp>
          <p:nvSpPr>
            <p:cNvPr id="233" name="Google Shape;233;p9"/>
            <p:cNvSpPr/>
            <p:nvPr/>
          </p:nvSpPr>
          <p:spPr>
            <a:xfrm>
              <a:off x="0" y="0"/>
              <a:ext cx="364263" cy="17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4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6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1" y="4597"/>
                  </a:lnTo>
                  <a:lnTo>
                    <a:pt x="21600" y="4597"/>
                  </a:lnTo>
                  <a:lnTo>
                    <a:pt x="21218" y="4063"/>
                  </a:lnTo>
                  <a:lnTo>
                    <a:pt x="18672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235443" y="36878"/>
              <a:ext cx="169273" cy="55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2" y="9233"/>
                  </a:lnTo>
                  <a:lnTo>
                    <a:pt x="17789" y="20077"/>
                  </a:lnTo>
                  <a:lnTo>
                    <a:pt x="18623" y="21384"/>
                  </a:lnTo>
                  <a:lnTo>
                    <a:pt x="19524" y="21600"/>
                  </a:lnTo>
                  <a:lnTo>
                    <a:pt x="20386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9"/>
          <p:cNvGrpSpPr/>
          <p:nvPr/>
        </p:nvGrpSpPr>
        <p:grpSpPr>
          <a:xfrm>
            <a:off x="2847675" y="343161"/>
            <a:ext cx="1724326" cy="1457201"/>
            <a:chOff x="0" y="0"/>
            <a:chExt cx="1724325" cy="1457199"/>
          </a:xfrm>
        </p:grpSpPr>
        <p:sp>
          <p:nvSpPr>
            <p:cNvPr id="236" name="Google Shape;236;p9"/>
            <p:cNvSpPr/>
            <p:nvPr/>
          </p:nvSpPr>
          <p:spPr>
            <a:xfrm>
              <a:off x="1611020" y="1411559"/>
              <a:ext cx="113305" cy="4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132" y="3127"/>
                  </a:lnTo>
                  <a:lnTo>
                    <a:pt x="9462" y="5714"/>
                  </a:lnTo>
                  <a:lnTo>
                    <a:pt x="2879" y="7030"/>
                  </a:lnTo>
                  <a:lnTo>
                    <a:pt x="1256" y="7198"/>
                  </a:lnTo>
                  <a:lnTo>
                    <a:pt x="0" y="10594"/>
                  </a:lnTo>
                  <a:lnTo>
                    <a:pt x="133" y="18535"/>
                  </a:lnTo>
                  <a:lnTo>
                    <a:pt x="1433" y="21600"/>
                  </a:lnTo>
                  <a:lnTo>
                    <a:pt x="3080" y="21600"/>
                  </a:lnTo>
                  <a:lnTo>
                    <a:pt x="10124" y="20196"/>
                  </a:lnTo>
                  <a:lnTo>
                    <a:pt x="17209" y="17453"/>
                  </a:lnTo>
                  <a:lnTo>
                    <a:pt x="21600" y="149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337322" y="1330502"/>
              <a:ext cx="161113" cy="106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5" y="0"/>
                  </a:moveTo>
                  <a:lnTo>
                    <a:pt x="1520" y="108"/>
                  </a:lnTo>
                  <a:lnTo>
                    <a:pt x="0" y="2677"/>
                  </a:lnTo>
                  <a:lnTo>
                    <a:pt x="72" y="4644"/>
                  </a:lnTo>
                  <a:lnTo>
                    <a:pt x="4977" y="10742"/>
                  </a:lnTo>
                  <a:lnTo>
                    <a:pt x="9287" y="15008"/>
                  </a:lnTo>
                  <a:lnTo>
                    <a:pt x="13838" y="18577"/>
                  </a:lnTo>
                  <a:lnTo>
                    <a:pt x="18615" y="21436"/>
                  </a:lnTo>
                  <a:lnTo>
                    <a:pt x="19058" y="21600"/>
                  </a:lnTo>
                  <a:lnTo>
                    <a:pt x="20139" y="21600"/>
                  </a:lnTo>
                  <a:lnTo>
                    <a:pt x="20943" y="20780"/>
                  </a:lnTo>
                  <a:lnTo>
                    <a:pt x="21600" y="17855"/>
                  </a:lnTo>
                  <a:lnTo>
                    <a:pt x="21019" y="16085"/>
                  </a:lnTo>
                  <a:lnTo>
                    <a:pt x="19942" y="15533"/>
                  </a:lnTo>
                  <a:lnTo>
                    <a:pt x="15552" y="12908"/>
                  </a:lnTo>
                  <a:lnTo>
                    <a:pt x="11369" y="9626"/>
                  </a:lnTo>
                  <a:lnTo>
                    <a:pt x="7405" y="5701"/>
                  </a:lnTo>
                  <a:lnTo>
                    <a:pt x="3674" y="1146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0" y="1086332"/>
              <a:ext cx="50166" cy="178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90" y="15017"/>
                  </a:lnTo>
                  <a:lnTo>
                    <a:pt x="0" y="20598"/>
                  </a:lnTo>
                  <a:lnTo>
                    <a:pt x="2701" y="21503"/>
                  </a:lnTo>
                  <a:lnTo>
                    <a:pt x="6545" y="21600"/>
                  </a:lnTo>
                  <a:lnTo>
                    <a:pt x="10341" y="21600"/>
                  </a:lnTo>
                  <a:lnTo>
                    <a:pt x="13228" y="20871"/>
                  </a:lnTo>
                  <a:lnTo>
                    <a:pt x="13534" y="19903"/>
                  </a:lnTo>
                  <a:lnTo>
                    <a:pt x="15079" y="15405"/>
                  </a:lnTo>
                  <a:lnTo>
                    <a:pt x="16849" y="10958"/>
                  </a:lnTo>
                  <a:lnTo>
                    <a:pt x="18838" y="6577"/>
                  </a:lnTo>
                  <a:lnTo>
                    <a:pt x="21042" y="2276"/>
                  </a:lnTo>
                  <a:lnTo>
                    <a:pt x="21600" y="1259"/>
                  </a:lnTo>
                  <a:lnTo>
                    <a:pt x="19112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187704" y="1081062"/>
              <a:ext cx="90628" cy="168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5" y="0"/>
                  </a:moveTo>
                  <a:lnTo>
                    <a:pt x="1244" y="481"/>
                  </a:lnTo>
                  <a:lnTo>
                    <a:pt x="0" y="1539"/>
                  </a:lnTo>
                  <a:lnTo>
                    <a:pt x="451" y="2603"/>
                  </a:lnTo>
                  <a:lnTo>
                    <a:pt x="5895" y="11820"/>
                  </a:lnTo>
                  <a:lnTo>
                    <a:pt x="9727" y="16295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0" y="21506"/>
                  </a:lnTo>
                  <a:lnTo>
                    <a:pt x="21061" y="20736"/>
                  </a:lnTo>
                  <a:lnTo>
                    <a:pt x="21600" y="19518"/>
                  </a:lnTo>
                  <a:lnTo>
                    <a:pt x="20534" y="18588"/>
                  </a:lnTo>
                  <a:lnTo>
                    <a:pt x="16275" y="14507"/>
                  </a:lnTo>
                  <a:lnTo>
                    <a:pt x="12693" y="10327"/>
                  </a:lnTo>
                  <a:lnTo>
                    <a:pt x="9801" y="6063"/>
                  </a:lnTo>
                  <a:lnTo>
                    <a:pt x="7609" y="1729"/>
                  </a:lnTo>
                  <a:lnTo>
                    <a:pt x="7162" y="665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4195" y="798118"/>
              <a:ext cx="73039" cy="175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70" y="0"/>
                  </a:moveTo>
                  <a:lnTo>
                    <a:pt x="8980" y="5843"/>
                  </a:lnTo>
                  <a:lnTo>
                    <a:pt x="3170" y="14722"/>
                  </a:lnTo>
                  <a:lnTo>
                    <a:pt x="0" y="20299"/>
                  </a:lnTo>
                  <a:lnTo>
                    <a:pt x="1532" y="21318"/>
                  </a:lnTo>
                  <a:lnTo>
                    <a:pt x="4327" y="21584"/>
                  </a:lnTo>
                  <a:lnTo>
                    <a:pt x="4669" y="21600"/>
                  </a:lnTo>
                  <a:lnTo>
                    <a:pt x="7080" y="21600"/>
                  </a:lnTo>
                  <a:lnTo>
                    <a:pt x="8954" y="21003"/>
                  </a:lnTo>
                  <a:lnTo>
                    <a:pt x="9439" y="20122"/>
                  </a:lnTo>
                  <a:lnTo>
                    <a:pt x="12004" y="15648"/>
                  </a:lnTo>
                  <a:lnTo>
                    <a:pt x="14765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3"/>
                  </a:lnTo>
                  <a:lnTo>
                    <a:pt x="20282" y="643"/>
                  </a:lnTo>
                  <a:lnTo>
                    <a:pt x="154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1180503" y="790511"/>
              <a:ext cx="69139" cy="1759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8" y="0"/>
                  </a:moveTo>
                  <a:lnTo>
                    <a:pt x="7601" y="6041"/>
                  </a:lnTo>
                  <a:lnTo>
                    <a:pt x="4345" y="10584"/>
                  </a:lnTo>
                  <a:lnTo>
                    <a:pt x="281" y="19507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9" y="21597"/>
                  </a:lnTo>
                  <a:lnTo>
                    <a:pt x="4900" y="21600"/>
                  </a:lnTo>
                  <a:lnTo>
                    <a:pt x="7499" y="21600"/>
                  </a:lnTo>
                  <a:lnTo>
                    <a:pt x="9586" y="20881"/>
                  </a:lnTo>
                  <a:lnTo>
                    <a:pt x="9852" y="19911"/>
                  </a:lnTo>
                  <a:lnTo>
                    <a:pt x="11384" y="15724"/>
                  </a:lnTo>
                  <a:lnTo>
                    <a:pt x="13700" y="11469"/>
                  </a:lnTo>
                  <a:lnTo>
                    <a:pt x="16794" y="7161"/>
                  </a:lnTo>
                  <a:lnTo>
                    <a:pt x="20656" y="2815"/>
                  </a:lnTo>
                  <a:lnTo>
                    <a:pt x="21600" y="1838"/>
                  </a:lnTo>
                  <a:lnTo>
                    <a:pt x="20358" y="747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134467" y="528116"/>
              <a:ext cx="101881" cy="164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0" y="0"/>
                  </a:moveTo>
                  <a:lnTo>
                    <a:pt x="11225" y="5480"/>
                  </a:lnTo>
                  <a:lnTo>
                    <a:pt x="4049" y="14236"/>
                  </a:lnTo>
                  <a:lnTo>
                    <a:pt x="0" y="19791"/>
                  </a:lnTo>
                  <a:lnTo>
                    <a:pt x="757" y="20983"/>
                  </a:lnTo>
                  <a:lnTo>
                    <a:pt x="2833" y="21547"/>
                  </a:lnTo>
                  <a:lnTo>
                    <a:pt x="3277" y="21600"/>
                  </a:lnTo>
                  <a:lnTo>
                    <a:pt x="4973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3" y="15963"/>
                  </a:lnTo>
                  <a:lnTo>
                    <a:pt x="13373" y="11635"/>
                  </a:lnTo>
                  <a:lnTo>
                    <a:pt x="16956" y="7418"/>
                  </a:lnTo>
                  <a:lnTo>
                    <a:pt x="20690" y="3327"/>
                  </a:lnTo>
                  <a:lnTo>
                    <a:pt x="21600" y="2365"/>
                  </a:lnTo>
                  <a:lnTo>
                    <a:pt x="21078" y="1127"/>
                  </a:lnTo>
                  <a:lnTo>
                    <a:pt x="1796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1280541" y="538251"/>
              <a:ext cx="121082" cy="152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4" y="0"/>
                  </a:moveTo>
                  <a:lnTo>
                    <a:pt x="12122" y="5302"/>
                  </a:lnTo>
                  <a:lnTo>
                    <a:pt x="4306" y="13932"/>
                  </a:lnTo>
                  <a:lnTo>
                    <a:pt x="0" y="19310"/>
                  </a:lnTo>
                  <a:lnTo>
                    <a:pt x="405" y="20651"/>
                  </a:lnTo>
                  <a:lnTo>
                    <a:pt x="2148" y="21496"/>
                  </a:lnTo>
                  <a:lnTo>
                    <a:pt x="2644" y="21600"/>
                  </a:lnTo>
                  <a:lnTo>
                    <a:pt x="4058" y="21600"/>
                  </a:lnTo>
                  <a:lnTo>
                    <a:pt x="4959" y="21230"/>
                  </a:lnTo>
                  <a:lnTo>
                    <a:pt x="5478" y="20559"/>
                  </a:lnTo>
                  <a:lnTo>
                    <a:pt x="8887" y="16334"/>
                  </a:lnTo>
                  <a:lnTo>
                    <a:pt x="12558" y="12127"/>
                  </a:lnTo>
                  <a:lnTo>
                    <a:pt x="16478" y="7953"/>
                  </a:lnTo>
                  <a:lnTo>
                    <a:pt x="20635" y="3828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470977" y="382600"/>
              <a:ext cx="173153" cy="842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8" y="0"/>
                  </a:moveTo>
                  <a:lnTo>
                    <a:pt x="14577" y="3500"/>
                  </a:lnTo>
                  <a:lnTo>
                    <a:pt x="5823" y="10211"/>
                  </a:lnTo>
                  <a:lnTo>
                    <a:pt x="1413" y="14037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6" y="21600"/>
                  </a:lnTo>
                  <a:lnTo>
                    <a:pt x="2443" y="21600"/>
                  </a:lnTo>
                  <a:lnTo>
                    <a:pt x="2706" y="21493"/>
                  </a:lnTo>
                  <a:lnTo>
                    <a:pt x="2956" y="21265"/>
                  </a:lnTo>
                  <a:lnTo>
                    <a:pt x="7263" y="17527"/>
                  </a:lnTo>
                  <a:lnTo>
                    <a:pt x="11551" y="14094"/>
                  </a:lnTo>
                  <a:lnTo>
                    <a:pt x="15806" y="10976"/>
                  </a:lnTo>
                  <a:lnTo>
                    <a:pt x="20014" y="8185"/>
                  </a:lnTo>
                  <a:lnTo>
                    <a:pt x="21028" y="7547"/>
                  </a:lnTo>
                  <a:lnTo>
                    <a:pt x="21600" y="5340"/>
                  </a:lnTo>
                  <a:lnTo>
                    <a:pt x="20981" y="1178"/>
                  </a:lnTo>
                  <a:lnTo>
                    <a:pt x="199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284060" y="296938"/>
              <a:ext cx="133212" cy="14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2" y="0"/>
                  </a:moveTo>
                  <a:lnTo>
                    <a:pt x="12844" y="4879"/>
                  </a:lnTo>
                  <a:lnTo>
                    <a:pt x="4695" y="13355"/>
                  </a:lnTo>
                  <a:lnTo>
                    <a:pt x="0" y="18836"/>
                  </a:lnTo>
                  <a:lnTo>
                    <a:pt x="194" y="20309"/>
                  </a:lnTo>
                  <a:lnTo>
                    <a:pt x="1738" y="21438"/>
                  </a:lnTo>
                  <a:lnTo>
                    <a:pt x="2278" y="21600"/>
                  </a:lnTo>
                  <a:lnTo>
                    <a:pt x="3559" y="21600"/>
                  </a:lnTo>
                  <a:lnTo>
                    <a:pt x="4294" y="21291"/>
                  </a:lnTo>
                  <a:lnTo>
                    <a:pt x="4786" y="20699"/>
                  </a:lnTo>
                  <a:lnTo>
                    <a:pt x="8519" y="16370"/>
                  </a:lnTo>
                  <a:lnTo>
                    <a:pt x="12403" y="12180"/>
                  </a:lnTo>
                  <a:lnTo>
                    <a:pt x="16425" y="8145"/>
                  </a:lnTo>
                  <a:lnTo>
                    <a:pt x="20570" y="4279"/>
                  </a:lnTo>
                  <a:lnTo>
                    <a:pt x="21567" y="3384"/>
                  </a:lnTo>
                  <a:lnTo>
                    <a:pt x="21600" y="1900"/>
                  </a:lnTo>
                  <a:lnTo>
                    <a:pt x="19691" y="29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496658" y="126389"/>
              <a:ext cx="161571" cy="109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0"/>
                  </a:moveTo>
                  <a:lnTo>
                    <a:pt x="13869" y="4257"/>
                  </a:lnTo>
                  <a:lnTo>
                    <a:pt x="5268" y="11919"/>
                  </a:lnTo>
                  <a:lnTo>
                    <a:pt x="219" y="17030"/>
                  </a:lnTo>
                  <a:lnTo>
                    <a:pt x="0" y="18932"/>
                  </a:lnTo>
                  <a:lnTo>
                    <a:pt x="1056" y="21150"/>
                  </a:lnTo>
                  <a:lnTo>
                    <a:pt x="1691" y="21600"/>
                  </a:lnTo>
                  <a:lnTo>
                    <a:pt x="2749" y="21600"/>
                  </a:lnTo>
                  <a:lnTo>
                    <a:pt x="3163" y="21419"/>
                  </a:lnTo>
                  <a:lnTo>
                    <a:pt x="3523" y="21039"/>
                  </a:lnTo>
                  <a:lnTo>
                    <a:pt x="7519" y="17024"/>
                  </a:lnTo>
                  <a:lnTo>
                    <a:pt x="11637" y="13205"/>
                  </a:lnTo>
                  <a:lnTo>
                    <a:pt x="15863" y="9593"/>
                  </a:lnTo>
                  <a:lnTo>
                    <a:pt x="20182" y="6202"/>
                  </a:lnTo>
                  <a:lnTo>
                    <a:pt x="21196" y="5440"/>
                  </a:lnTo>
                  <a:lnTo>
                    <a:pt x="21600" y="3604"/>
                  </a:lnTo>
                  <a:lnTo>
                    <a:pt x="20573" y="599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1629206" y="70269"/>
              <a:ext cx="95119" cy="706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65" y="0"/>
                  </a:moveTo>
                  <a:lnTo>
                    <a:pt x="1514" y="1111"/>
                  </a:lnTo>
                  <a:lnTo>
                    <a:pt x="0" y="5894"/>
                  </a:lnTo>
                  <a:lnTo>
                    <a:pt x="825" y="8660"/>
                  </a:lnTo>
                  <a:lnTo>
                    <a:pt x="2604" y="9681"/>
                  </a:lnTo>
                  <a:lnTo>
                    <a:pt x="10405" y="14320"/>
                  </a:lnTo>
                  <a:lnTo>
                    <a:pt x="17989" y="19145"/>
                  </a:lnTo>
                  <a:lnTo>
                    <a:pt x="21600" y="21600"/>
                  </a:lnTo>
                  <a:lnTo>
                    <a:pt x="21600" y="11048"/>
                  </a:lnTo>
                  <a:lnTo>
                    <a:pt x="21070" y="10687"/>
                  </a:lnTo>
                  <a:lnTo>
                    <a:pt x="13317" y="5754"/>
                  </a:lnTo>
                  <a:lnTo>
                    <a:pt x="5347" y="1014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759333" y="29730"/>
              <a:ext cx="176518" cy="72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7"/>
                  </a:lnTo>
                  <a:lnTo>
                    <a:pt x="5784" y="9158"/>
                  </a:lnTo>
                  <a:lnTo>
                    <a:pt x="519" y="13454"/>
                  </a:lnTo>
                  <a:lnTo>
                    <a:pt x="0" y="16086"/>
                  </a:lnTo>
                  <a:lnTo>
                    <a:pt x="612" y="20404"/>
                  </a:lnTo>
                  <a:lnTo>
                    <a:pt x="1341" y="21600"/>
                  </a:lnTo>
                  <a:lnTo>
                    <a:pt x="2326" y="21600"/>
                  </a:lnTo>
                  <a:lnTo>
                    <a:pt x="2535" y="21516"/>
                  </a:lnTo>
                  <a:lnTo>
                    <a:pt x="2740" y="21341"/>
                  </a:lnTo>
                  <a:lnTo>
                    <a:pt x="6912" y="17970"/>
                  </a:lnTo>
                  <a:lnTo>
                    <a:pt x="11179" y="14880"/>
                  </a:lnTo>
                  <a:lnTo>
                    <a:pt x="15526" y="12080"/>
                  </a:lnTo>
                  <a:lnTo>
                    <a:pt x="19937" y="9581"/>
                  </a:lnTo>
                  <a:lnTo>
                    <a:pt x="20955" y="9045"/>
                  </a:lnTo>
                  <a:lnTo>
                    <a:pt x="21600" y="6588"/>
                  </a:lnTo>
                  <a:lnTo>
                    <a:pt x="21162" y="1603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344434" y="5067"/>
              <a:ext cx="179325" cy="50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" y="0"/>
                  </a:moveTo>
                  <a:lnTo>
                    <a:pt x="171" y="2673"/>
                  </a:lnTo>
                  <a:lnTo>
                    <a:pt x="0" y="9868"/>
                  </a:lnTo>
                  <a:lnTo>
                    <a:pt x="757" y="13026"/>
                  </a:lnTo>
                  <a:lnTo>
                    <a:pt x="1779" y="13333"/>
                  </a:lnTo>
                  <a:lnTo>
                    <a:pt x="7203" y="15217"/>
                  </a:lnTo>
                  <a:lnTo>
                    <a:pt x="11970" y="17335"/>
                  </a:lnTo>
                  <a:lnTo>
                    <a:pt x="16009" y="19491"/>
                  </a:lnTo>
                  <a:lnTo>
                    <a:pt x="19364" y="21563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3"/>
                  </a:lnTo>
                  <a:lnTo>
                    <a:pt x="20936" y="9302"/>
                  </a:lnTo>
                  <a:lnTo>
                    <a:pt x="12493" y="4394"/>
                  </a:lnTo>
                  <a:lnTo>
                    <a:pt x="7625" y="2230"/>
                  </a:lnTo>
                  <a:lnTo>
                    <a:pt x="2090" y="30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048842" y="0"/>
              <a:ext cx="179388" cy="3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7" y="0"/>
                  </a:moveTo>
                  <a:lnTo>
                    <a:pt x="19725" y="0"/>
                  </a:lnTo>
                  <a:lnTo>
                    <a:pt x="15181" y="396"/>
                  </a:lnTo>
                  <a:lnTo>
                    <a:pt x="6181" y="2670"/>
                  </a:lnTo>
                  <a:lnTo>
                    <a:pt x="740" y="5030"/>
                  </a:lnTo>
                  <a:lnTo>
                    <a:pt x="0" y="9241"/>
                  </a:lnTo>
                  <a:lnTo>
                    <a:pt x="208" y="18334"/>
                  </a:lnTo>
                  <a:lnTo>
                    <a:pt x="1011" y="21600"/>
                  </a:lnTo>
                  <a:lnTo>
                    <a:pt x="2014" y="21600"/>
                  </a:lnTo>
                  <a:lnTo>
                    <a:pt x="2080" y="21586"/>
                  </a:lnTo>
                  <a:lnTo>
                    <a:pt x="6478" y="19723"/>
                  </a:lnTo>
                  <a:lnTo>
                    <a:pt x="10867" y="18367"/>
                  </a:lnTo>
                  <a:lnTo>
                    <a:pt x="15296" y="17494"/>
                  </a:lnTo>
                  <a:lnTo>
                    <a:pt x="19751" y="17106"/>
                  </a:lnTo>
                  <a:lnTo>
                    <a:pt x="20776" y="17078"/>
                  </a:lnTo>
                  <a:lnTo>
                    <a:pt x="21600" y="13219"/>
                  </a:lnTo>
                  <a:lnTo>
                    <a:pt x="21586" y="3795"/>
                  </a:lnTo>
                  <a:lnTo>
                    <a:pt x="2075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9"/>
          <p:cNvGrpSpPr/>
          <p:nvPr/>
        </p:nvGrpSpPr>
        <p:grpSpPr>
          <a:xfrm>
            <a:off x="2445798" y="1672778"/>
            <a:ext cx="865819" cy="865790"/>
            <a:chOff x="0" y="0"/>
            <a:chExt cx="865818" cy="865788"/>
          </a:xfrm>
        </p:grpSpPr>
        <p:sp>
          <p:nvSpPr>
            <p:cNvPr id="252" name="Google Shape;252;p9"/>
            <p:cNvSpPr/>
            <p:nvPr/>
          </p:nvSpPr>
          <p:spPr>
            <a:xfrm>
              <a:off x="0" y="0"/>
              <a:ext cx="859804" cy="865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70" y="0"/>
                  </a:moveTo>
                  <a:lnTo>
                    <a:pt x="9859" y="55"/>
                  </a:lnTo>
                  <a:lnTo>
                    <a:pt x="8753" y="225"/>
                  </a:lnTo>
                  <a:lnTo>
                    <a:pt x="7661" y="510"/>
                  </a:lnTo>
                  <a:lnTo>
                    <a:pt x="6591" y="911"/>
                  </a:lnTo>
                  <a:lnTo>
                    <a:pt x="5553" y="1429"/>
                  </a:lnTo>
                  <a:lnTo>
                    <a:pt x="4554" y="2064"/>
                  </a:lnTo>
                  <a:lnTo>
                    <a:pt x="3603" y="2817"/>
                  </a:lnTo>
                  <a:lnTo>
                    <a:pt x="2766" y="3637"/>
                  </a:lnTo>
                  <a:lnTo>
                    <a:pt x="2038" y="4525"/>
                  </a:lnTo>
                  <a:lnTo>
                    <a:pt x="1420" y="5470"/>
                  </a:lnTo>
                  <a:lnTo>
                    <a:pt x="912" y="6463"/>
                  </a:lnTo>
                  <a:lnTo>
                    <a:pt x="516" y="7496"/>
                  </a:lnTo>
                  <a:lnTo>
                    <a:pt x="232" y="8560"/>
                  </a:lnTo>
                  <a:lnTo>
                    <a:pt x="60" y="9645"/>
                  </a:lnTo>
                  <a:lnTo>
                    <a:pt x="0" y="10742"/>
                  </a:lnTo>
                  <a:lnTo>
                    <a:pt x="53" y="11842"/>
                  </a:lnTo>
                  <a:lnTo>
                    <a:pt x="220" y="12937"/>
                  </a:lnTo>
                  <a:lnTo>
                    <a:pt x="502" y="14016"/>
                  </a:lnTo>
                  <a:lnTo>
                    <a:pt x="897" y="15071"/>
                  </a:lnTo>
                  <a:lnTo>
                    <a:pt x="1408" y="16093"/>
                  </a:lnTo>
                  <a:lnTo>
                    <a:pt x="2035" y="17072"/>
                  </a:lnTo>
                  <a:lnTo>
                    <a:pt x="2777" y="18000"/>
                  </a:lnTo>
                  <a:lnTo>
                    <a:pt x="3603" y="18831"/>
                  </a:lnTo>
                  <a:lnTo>
                    <a:pt x="4498" y="19554"/>
                  </a:lnTo>
                  <a:lnTo>
                    <a:pt x="5452" y="20169"/>
                  </a:lnTo>
                  <a:lnTo>
                    <a:pt x="6457" y="20675"/>
                  </a:lnTo>
                  <a:lnTo>
                    <a:pt x="7502" y="21072"/>
                  </a:lnTo>
                  <a:lnTo>
                    <a:pt x="8579" y="21358"/>
                  </a:lnTo>
                  <a:lnTo>
                    <a:pt x="9676" y="21535"/>
                  </a:lnTo>
                  <a:lnTo>
                    <a:pt x="10786" y="21600"/>
                  </a:lnTo>
                  <a:lnTo>
                    <a:pt x="11898" y="21554"/>
                  </a:lnTo>
                  <a:lnTo>
                    <a:pt x="13003" y="21395"/>
                  </a:lnTo>
                  <a:lnTo>
                    <a:pt x="14091" y="21124"/>
                  </a:lnTo>
                  <a:lnTo>
                    <a:pt x="15153" y="20739"/>
                  </a:lnTo>
                  <a:lnTo>
                    <a:pt x="16179" y="20241"/>
                  </a:lnTo>
                  <a:lnTo>
                    <a:pt x="17159" y="19628"/>
                  </a:lnTo>
                  <a:lnTo>
                    <a:pt x="18085" y="18901"/>
                  </a:lnTo>
                  <a:lnTo>
                    <a:pt x="18931" y="18073"/>
                  </a:lnTo>
                  <a:lnTo>
                    <a:pt x="19668" y="17179"/>
                  </a:lnTo>
                  <a:lnTo>
                    <a:pt x="20294" y="16227"/>
                  </a:lnTo>
                  <a:lnTo>
                    <a:pt x="20810" y="15227"/>
                  </a:lnTo>
                  <a:lnTo>
                    <a:pt x="21214" y="14187"/>
                  </a:lnTo>
                  <a:lnTo>
                    <a:pt x="21506" y="13118"/>
                  </a:lnTo>
                  <a:lnTo>
                    <a:pt x="21600" y="12544"/>
                  </a:lnTo>
                  <a:lnTo>
                    <a:pt x="4336" y="12544"/>
                  </a:lnTo>
                  <a:lnTo>
                    <a:pt x="3652" y="12444"/>
                  </a:lnTo>
                  <a:lnTo>
                    <a:pt x="2427" y="12026"/>
                  </a:lnTo>
                  <a:lnTo>
                    <a:pt x="2271" y="10933"/>
                  </a:lnTo>
                  <a:lnTo>
                    <a:pt x="2386" y="9699"/>
                  </a:lnTo>
                  <a:lnTo>
                    <a:pt x="2704" y="8591"/>
                  </a:lnTo>
                  <a:lnTo>
                    <a:pt x="3199" y="7594"/>
                  </a:lnTo>
                  <a:lnTo>
                    <a:pt x="3845" y="6689"/>
                  </a:lnTo>
                  <a:lnTo>
                    <a:pt x="4615" y="5863"/>
                  </a:lnTo>
                  <a:lnTo>
                    <a:pt x="5482" y="5097"/>
                  </a:lnTo>
                  <a:lnTo>
                    <a:pt x="6421" y="4376"/>
                  </a:lnTo>
                  <a:lnTo>
                    <a:pt x="6474" y="4337"/>
                  </a:lnTo>
                  <a:lnTo>
                    <a:pt x="19550" y="4337"/>
                  </a:lnTo>
                  <a:lnTo>
                    <a:pt x="19001" y="3650"/>
                  </a:lnTo>
                  <a:lnTo>
                    <a:pt x="18161" y="2801"/>
                  </a:lnTo>
                  <a:lnTo>
                    <a:pt x="17257" y="2063"/>
                  </a:lnTo>
                  <a:lnTo>
                    <a:pt x="16298" y="1437"/>
                  </a:lnTo>
                  <a:lnTo>
                    <a:pt x="15291" y="923"/>
                  </a:lnTo>
                  <a:lnTo>
                    <a:pt x="14246" y="522"/>
                  </a:lnTo>
                  <a:lnTo>
                    <a:pt x="13172" y="234"/>
                  </a:lnTo>
                  <a:lnTo>
                    <a:pt x="12077" y="60"/>
                  </a:lnTo>
                  <a:lnTo>
                    <a:pt x="109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72177" y="174476"/>
              <a:ext cx="693641" cy="328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87" y="0"/>
                  </a:moveTo>
                  <a:lnTo>
                    <a:pt x="2961" y="0"/>
                  </a:lnTo>
                  <a:lnTo>
                    <a:pt x="2088" y="2789"/>
                  </a:lnTo>
                  <a:lnTo>
                    <a:pt x="1372" y="5670"/>
                  </a:lnTo>
                  <a:lnTo>
                    <a:pt x="808" y="8648"/>
                  </a:lnTo>
                  <a:lnTo>
                    <a:pt x="394" y="11726"/>
                  </a:lnTo>
                  <a:lnTo>
                    <a:pt x="126" y="14907"/>
                  </a:lnTo>
                  <a:lnTo>
                    <a:pt x="0" y="18198"/>
                  </a:lnTo>
                  <a:lnTo>
                    <a:pt x="13" y="21600"/>
                  </a:lnTo>
                  <a:lnTo>
                    <a:pt x="21413" y="21600"/>
                  </a:lnTo>
                  <a:lnTo>
                    <a:pt x="21518" y="20235"/>
                  </a:lnTo>
                  <a:lnTo>
                    <a:pt x="21600" y="17333"/>
                  </a:lnTo>
                  <a:lnTo>
                    <a:pt x="21541" y="14420"/>
                  </a:lnTo>
                  <a:lnTo>
                    <a:pt x="21341" y="11524"/>
                  </a:lnTo>
                  <a:lnTo>
                    <a:pt x="20998" y="8669"/>
                  </a:lnTo>
                  <a:lnTo>
                    <a:pt x="20512" y="5880"/>
                  </a:lnTo>
                  <a:lnTo>
                    <a:pt x="19883" y="3180"/>
                  </a:lnTo>
                  <a:lnTo>
                    <a:pt x="19110" y="594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257689" y="167998"/>
              <a:ext cx="520994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0" y="0"/>
                  </a:moveTo>
                  <a:lnTo>
                    <a:pt x="0" y="0"/>
                  </a:lnTo>
                  <a:lnTo>
                    <a:pt x="165" y="21600"/>
                  </a:lnTo>
                  <a:lnTo>
                    <a:pt x="397" y="13579"/>
                  </a:lnTo>
                  <a:lnTo>
                    <a:pt x="21600" y="13579"/>
                  </a:lnTo>
                  <a:lnTo>
                    <a:pt x="2158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Google Shape;255;p9"/>
          <p:cNvGrpSpPr/>
          <p:nvPr/>
        </p:nvGrpSpPr>
        <p:grpSpPr>
          <a:xfrm>
            <a:off x="1000093" y="5246084"/>
            <a:ext cx="393536" cy="393537"/>
            <a:chOff x="0" y="0"/>
            <a:chExt cx="393535" cy="393535"/>
          </a:xfrm>
        </p:grpSpPr>
        <p:sp>
          <p:nvSpPr>
            <p:cNvPr id="256" name="Google Shape;256;p9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0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2"/>
                  </a:lnTo>
                  <a:lnTo>
                    <a:pt x="1924" y="11201"/>
                  </a:lnTo>
                  <a:lnTo>
                    <a:pt x="767" y="16126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9"/>
          <p:cNvGrpSpPr/>
          <p:nvPr/>
        </p:nvGrpSpPr>
        <p:grpSpPr>
          <a:xfrm>
            <a:off x="1422967" y="5487499"/>
            <a:ext cx="963855" cy="913302"/>
            <a:chOff x="0" y="0"/>
            <a:chExt cx="963854" cy="913300"/>
          </a:xfrm>
        </p:grpSpPr>
        <p:sp>
          <p:nvSpPr>
            <p:cNvPr id="259" name="Google Shape;259;p9"/>
            <p:cNvSpPr/>
            <p:nvPr/>
          </p:nvSpPr>
          <p:spPr>
            <a:xfrm>
              <a:off x="917053" y="838836"/>
              <a:ext cx="40807" cy="744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47" y="0"/>
                  </a:moveTo>
                  <a:lnTo>
                    <a:pt x="8733" y="1300"/>
                  </a:lnTo>
                  <a:lnTo>
                    <a:pt x="8135" y="3242"/>
                  </a:lnTo>
                  <a:lnTo>
                    <a:pt x="6364" y="8407"/>
                  </a:lnTo>
                  <a:lnTo>
                    <a:pt x="4233" y="13513"/>
                  </a:lnTo>
                  <a:lnTo>
                    <a:pt x="1751" y="18543"/>
                  </a:lnTo>
                  <a:lnTo>
                    <a:pt x="0" y="21600"/>
                  </a:lnTo>
                  <a:lnTo>
                    <a:pt x="13669" y="21600"/>
                  </a:lnTo>
                  <a:lnTo>
                    <a:pt x="19131" y="9869"/>
                  </a:lnTo>
                  <a:lnTo>
                    <a:pt x="21600" y="2483"/>
                  </a:lnTo>
                  <a:lnTo>
                    <a:pt x="19200" y="641"/>
                  </a:lnTo>
                  <a:lnTo>
                    <a:pt x="1204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935253" y="691770"/>
              <a:ext cx="28601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32" y="0"/>
                  </a:moveTo>
                  <a:lnTo>
                    <a:pt x="3702" y="307"/>
                  </a:lnTo>
                  <a:lnTo>
                    <a:pt x="0" y="1631"/>
                  </a:lnTo>
                  <a:lnTo>
                    <a:pt x="537" y="3107"/>
                  </a:lnTo>
                  <a:lnTo>
                    <a:pt x="1614" y="6443"/>
                  </a:lnTo>
                  <a:lnTo>
                    <a:pt x="2384" y="9761"/>
                  </a:lnTo>
                  <a:lnTo>
                    <a:pt x="2843" y="13047"/>
                  </a:lnTo>
                  <a:lnTo>
                    <a:pt x="2992" y="16291"/>
                  </a:lnTo>
                  <a:lnTo>
                    <a:pt x="2958" y="18075"/>
                  </a:lnTo>
                  <a:lnTo>
                    <a:pt x="2791" y="20343"/>
                  </a:lnTo>
                  <a:lnTo>
                    <a:pt x="6867" y="21569"/>
                  </a:lnTo>
                  <a:lnTo>
                    <a:pt x="12200" y="21600"/>
                  </a:lnTo>
                  <a:lnTo>
                    <a:pt x="17255" y="21600"/>
                  </a:lnTo>
                  <a:lnTo>
                    <a:pt x="21399" y="20437"/>
                  </a:lnTo>
                  <a:lnTo>
                    <a:pt x="21571" y="18075"/>
                  </a:lnTo>
                  <a:lnTo>
                    <a:pt x="21600" y="16291"/>
                  </a:lnTo>
                  <a:lnTo>
                    <a:pt x="21444" y="12908"/>
                  </a:lnTo>
                  <a:lnTo>
                    <a:pt x="20963" y="9479"/>
                  </a:lnTo>
                  <a:lnTo>
                    <a:pt x="20161" y="6019"/>
                  </a:lnTo>
                  <a:lnTo>
                    <a:pt x="19039" y="2539"/>
                  </a:lnTo>
                  <a:lnTo>
                    <a:pt x="18502" y="10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396570" y="719608"/>
              <a:ext cx="100166" cy="290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1" y="0"/>
                  </a:moveTo>
                  <a:lnTo>
                    <a:pt x="531" y="3332"/>
                  </a:lnTo>
                  <a:lnTo>
                    <a:pt x="0" y="13277"/>
                  </a:lnTo>
                  <a:lnTo>
                    <a:pt x="953" y="18052"/>
                  </a:lnTo>
                  <a:lnTo>
                    <a:pt x="10694" y="21600"/>
                  </a:lnTo>
                  <a:lnTo>
                    <a:pt x="12831" y="21415"/>
                  </a:lnTo>
                  <a:lnTo>
                    <a:pt x="21600" y="13003"/>
                  </a:lnTo>
                  <a:lnTo>
                    <a:pt x="21053" y="3271"/>
                  </a:lnTo>
                  <a:lnTo>
                    <a:pt x="10814" y="3271"/>
                  </a:lnTo>
                  <a:lnTo>
                    <a:pt x="7085" y="2714"/>
                  </a:lnTo>
                  <a:lnTo>
                    <a:pt x="3358" y="953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446719" y="715308"/>
              <a:ext cx="4747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29" y="0"/>
                  </a:moveTo>
                  <a:lnTo>
                    <a:pt x="15602" y="6236"/>
                  </a:lnTo>
                  <a:lnTo>
                    <a:pt x="7834" y="176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6" y="20338"/>
                  </a:lnTo>
                  <a:lnTo>
                    <a:pt x="186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270611" y="647041"/>
              <a:ext cx="84024" cy="73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8" y="2413"/>
                  </a:lnTo>
                  <a:lnTo>
                    <a:pt x="0" y="4680"/>
                  </a:lnTo>
                  <a:lnTo>
                    <a:pt x="1055" y="6276"/>
                  </a:lnTo>
                  <a:lnTo>
                    <a:pt x="7975" y="14614"/>
                  </a:lnTo>
                  <a:lnTo>
                    <a:pt x="16494" y="21175"/>
                  </a:lnTo>
                  <a:lnTo>
                    <a:pt x="17477" y="21600"/>
                  </a:lnTo>
                  <a:lnTo>
                    <a:pt x="19112" y="21600"/>
                  </a:lnTo>
                  <a:lnTo>
                    <a:pt x="20209" y="20903"/>
                  </a:lnTo>
                  <a:lnTo>
                    <a:pt x="21600" y="17915"/>
                  </a:lnTo>
                  <a:lnTo>
                    <a:pt x="21012" y="15723"/>
                  </a:lnTo>
                  <a:lnTo>
                    <a:pt x="19468" y="14787"/>
                  </a:lnTo>
                  <a:lnTo>
                    <a:pt x="15608" y="12143"/>
                  </a:lnTo>
                  <a:lnTo>
                    <a:pt x="12087" y="9107"/>
                  </a:lnTo>
                  <a:lnTo>
                    <a:pt x="8916" y="5692"/>
                  </a:lnTo>
                  <a:lnTo>
                    <a:pt x="6109" y="1909"/>
                  </a:lnTo>
                  <a:lnTo>
                    <a:pt x="5051" y="3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538010" y="648577"/>
              <a:ext cx="86653" cy="70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2" y="0"/>
                  </a:moveTo>
                  <a:lnTo>
                    <a:pt x="9115" y="8704"/>
                  </a:lnTo>
                  <a:lnTo>
                    <a:pt x="507" y="15573"/>
                  </a:lnTo>
                  <a:lnTo>
                    <a:pt x="0" y="17886"/>
                  </a:lnTo>
                  <a:lnTo>
                    <a:pt x="1409" y="20917"/>
                  </a:lnTo>
                  <a:lnTo>
                    <a:pt x="2444" y="21600"/>
                  </a:lnTo>
                  <a:lnTo>
                    <a:pt x="4027" y="21600"/>
                  </a:lnTo>
                  <a:lnTo>
                    <a:pt x="12773" y="14785"/>
                  </a:lnTo>
                  <a:lnTo>
                    <a:pt x="20308" y="6940"/>
                  </a:lnTo>
                  <a:lnTo>
                    <a:pt x="21600" y="3113"/>
                  </a:lnTo>
                  <a:lnTo>
                    <a:pt x="19273" y="70"/>
                  </a:lnTo>
                  <a:lnTo>
                    <a:pt x="173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902665" y="546723"/>
              <a:ext cx="47042" cy="973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0" y="0"/>
                  </a:moveTo>
                  <a:lnTo>
                    <a:pt x="1609" y="941"/>
                  </a:lnTo>
                  <a:lnTo>
                    <a:pt x="0" y="2491"/>
                  </a:lnTo>
                  <a:lnTo>
                    <a:pt x="985" y="3919"/>
                  </a:lnTo>
                  <a:lnTo>
                    <a:pt x="3530" y="7789"/>
                  </a:lnTo>
                  <a:lnTo>
                    <a:pt x="5865" y="11677"/>
                  </a:lnTo>
                  <a:lnTo>
                    <a:pt x="7984" y="15572"/>
                  </a:lnTo>
                  <a:lnTo>
                    <a:pt x="9879" y="19459"/>
                  </a:lnTo>
                  <a:lnTo>
                    <a:pt x="10467" y="20732"/>
                  </a:lnTo>
                  <a:lnTo>
                    <a:pt x="12800" y="21600"/>
                  </a:lnTo>
                  <a:lnTo>
                    <a:pt x="15803" y="21600"/>
                  </a:lnTo>
                  <a:lnTo>
                    <a:pt x="16217" y="21578"/>
                  </a:lnTo>
                  <a:lnTo>
                    <a:pt x="19681" y="21206"/>
                  </a:lnTo>
                  <a:lnTo>
                    <a:pt x="21600" y="19746"/>
                  </a:lnTo>
                  <a:lnTo>
                    <a:pt x="20929" y="18273"/>
                  </a:lnTo>
                  <a:lnTo>
                    <a:pt x="14354" y="6201"/>
                  </a:lnTo>
                  <a:lnTo>
                    <a:pt x="10741" y="769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646315" y="530848"/>
              <a:ext cx="68340" cy="88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20" y="0"/>
                  </a:moveTo>
                  <a:lnTo>
                    <a:pt x="14752" y="549"/>
                  </a:lnTo>
                  <a:lnTo>
                    <a:pt x="13728" y="2006"/>
                  </a:lnTo>
                  <a:lnTo>
                    <a:pt x="12059" y="4306"/>
                  </a:lnTo>
                  <a:lnTo>
                    <a:pt x="9401" y="7710"/>
                  </a:lnTo>
                  <a:lnTo>
                    <a:pt x="5799" y="11954"/>
                  </a:lnTo>
                  <a:lnTo>
                    <a:pt x="1301" y="16773"/>
                  </a:lnTo>
                  <a:lnTo>
                    <a:pt x="0" y="18100"/>
                  </a:lnTo>
                  <a:lnTo>
                    <a:pt x="333" y="19985"/>
                  </a:lnTo>
                  <a:lnTo>
                    <a:pt x="2750" y="21398"/>
                  </a:lnTo>
                  <a:lnTo>
                    <a:pt x="3581" y="21600"/>
                  </a:lnTo>
                  <a:lnTo>
                    <a:pt x="5575" y="21600"/>
                  </a:lnTo>
                  <a:lnTo>
                    <a:pt x="15779" y="11184"/>
                  </a:lnTo>
                  <a:lnTo>
                    <a:pt x="21600" y="3404"/>
                  </a:lnTo>
                  <a:lnTo>
                    <a:pt x="20897" y="158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235203" y="508141"/>
              <a:ext cx="32005" cy="98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34" y="0"/>
                  </a:moveTo>
                  <a:lnTo>
                    <a:pt x="892" y="1126"/>
                  </a:lnTo>
                  <a:lnTo>
                    <a:pt x="180" y="4150"/>
                  </a:lnTo>
                  <a:lnTo>
                    <a:pt x="0" y="5680"/>
                  </a:lnTo>
                  <a:lnTo>
                    <a:pt x="0" y="7199"/>
                  </a:lnTo>
                  <a:lnTo>
                    <a:pt x="2455" y="16566"/>
                  </a:lnTo>
                  <a:lnTo>
                    <a:pt x="8683" y="21600"/>
                  </a:lnTo>
                  <a:lnTo>
                    <a:pt x="13081" y="21600"/>
                  </a:lnTo>
                  <a:lnTo>
                    <a:pt x="13741" y="21575"/>
                  </a:lnTo>
                  <a:lnTo>
                    <a:pt x="18849" y="21177"/>
                  </a:lnTo>
                  <a:lnTo>
                    <a:pt x="21600" y="19720"/>
                  </a:lnTo>
                  <a:lnTo>
                    <a:pt x="20529" y="18268"/>
                  </a:lnTo>
                  <a:lnTo>
                    <a:pt x="18827" y="15613"/>
                  </a:lnTo>
                  <a:lnTo>
                    <a:pt x="17608" y="12877"/>
                  </a:lnTo>
                  <a:lnTo>
                    <a:pt x="16874" y="10069"/>
                  </a:lnTo>
                  <a:lnTo>
                    <a:pt x="16629" y="7199"/>
                  </a:lnTo>
                  <a:lnTo>
                    <a:pt x="16645" y="5680"/>
                  </a:lnTo>
                  <a:lnTo>
                    <a:pt x="16792" y="4423"/>
                  </a:lnTo>
                  <a:lnTo>
                    <a:pt x="17469" y="1538"/>
                  </a:lnTo>
                  <a:lnTo>
                    <a:pt x="14049" y="242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837450" y="414732"/>
              <a:ext cx="66308" cy="891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5" y="0"/>
                  </a:moveTo>
                  <a:lnTo>
                    <a:pt x="327" y="2015"/>
                  </a:lnTo>
                  <a:lnTo>
                    <a:pt x="0" y="3889"/>
                  </a:lnTo>
                  <a:lnTo>
                    <a:pt x="1353" y="5193"/>
                  </a:lnTo>
                  <a:lnTo>
                    <a:pt x="3188" y="6987"/>
                  </a:lnTo>
                  <a:lnTo>
                    <a:pt x="11388" y="16672"/>
                  </a:lnTo>
                  <a:lnTo>
                    <a:pt x="14041" y="20948"/>
                  </a:lnTo>
                  <a:lnTo>
                    <a:pt x="15502" y="21600"/>
                  </a:lnTo>
                  <a:lnTo>
                    <a:pt x="17583" y="21600"/>
                  </a:lnTo>
                  <a:lnTo>
                    <a:pt x="18145" y="21517"/>
                  </a:lnTo>
                  <a:lnTo>
                    <a:pt x="20702" y="20659"/>
                  </a:lnTo>
                  <a:lnTo>
                    <a:pt x="21600" y="18893"/>
                  </a:lnTo>
                  <a:lnTo>
                    <a:pt x="20694" y="17388"/>
                  </a:lnTo>
                  <a:lnTo>
                    <a:pt x="13365" y="7223"/>
                  </a:lnTo>
                  <a:lnTo>
                    <a:pt x="6355" y="243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702157" y="386348"/>
              <a:ext cx="28119" cy="9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83" y="0"/>
                  </a:moveTo>
                  <a:lnTo>
                    <a:pt x="10976" y="61"/>
                  </a:lnTo>
                  <a:lnTo>
                    <a:pt x="5756" y="153"/>
                  </a:lnTo>
                  <a:lnTo>
                    <a:pt x="1785" y="1434"/>
                  </a:lnTo>
                  <a:lnTo>
                    <a:pt x="2478" y="4612"/>
                  </a:lnTo>
                  <a:lnTo>
                    <a:pt x="2652" y="6230"/>
                  </a:lnTo>
                  <a:lnTo>
                    <a:pt x="1486" y="15935"/>
                  </a:lnTo>
                  <a:lnTo>
                    <a:pt x="0" y="20088"/>
                  </a:lnTo>
                  <a:lnTo>
                    <a:pt x="3746" y="21419"/>
                  </a:lnTo>
                  <a:lnTo>
                    <a:pt x="9297" y="21594"/>
                  </a:lnTo>
                  <a:lnTo>
                    <a:pt x="10000" y="21600"/>
                  </a:lnTo>
                  <a:lnTo>
                    <a:pt x="14761" y="21600"/>
                  </a:lnTo>
                  <a:lnTo>
                    <a:pt x="21452" y="10823"/>
                  </a:lnTo>
                  <a:lnTo>
                    <a:pt x="21600" y="6230"/>
                  </a:lnTo>
                  <a:lnTo>
                    <a:pt x="21395" y="4392"/>
                  </a:lnTo>
                  <a:lnTo>
                    <a:pt x="20683" y="1101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49288" y="367806"/>
              <a:ext cx="58890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4" y="0"/>
                  </a:moveTo>
                  <a:lnTo>
                    <a:pt x="5961" y="9621"/>
                  </a:lnTo>
                  <a:lnTo>
                    <a:pt x="787" y="17846"/>
                  </a:lnTo>
                  <a:lnTo>
                    <a:pt x="0" y="19342"/>
                  </a:lnTo>
                  <a:lnTo>
                    <a:pt x="1276" y="20956"/>
                  </a:lnTo>
                  <a:lnTo>
                    <a:pt x="4118" y="21553"/>
                  </a:lnTo>
                  <a:lnTo>
                    <a:pt x="4602" y="21600"/>
                  </a:lnTo>
                  <a:lnTo>
                    <a:pt x="6969" y="21600"/>
                  </a:lnTo>
                  <a:lnTo>
                    <a:pt x="8729" y="20844"/>
                  </a:lnTo>
                  <a:lnTo>
                    <a:pt x="9363" y="19651"/>
                  </a:lnTo>
                  <a:lnTo>
                    <a:pt x="11592" y="15795"/>
                  </a:lnTo>
                  <a:lnTo>
                    <a:pt x="14165" y="12014"/>
                  </a:lnTo>
                  <a:lnTo>
                    <a:pt x="17072" y="8321"/>
                  </a:lnTo>
                  <a:lnTo>
                    <a:pt x="20305" y="4727"/>
                  </a:lnTo>
                  <a:lnTo>
                    <a:pt x="21600" y="3381"/>
                  </a:lnTo>
                  <a:lnTo>
                    <a:pt x="20915" y="1629"/>
                  </a:lnTo>
                  <a:lnTo>
                    <a:pt x="166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734212" y="309576"/>
              <a:ext cx="82513" cy="75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6" y="0"/>
                  </a:moveTo>
                  <a:lnTo>
                    <a:pt x="2171" y="287"/>
                  </a:lnTo>
                  <a:lnTo>
                    <a:pt x="1084" y="1833"/>
                  </a:lnTo>
                  <a:lnTo>
                    <a:pt x="0" y="3386"/>
                  </a:lnTo>
                  <a:lnTo>
                    <a:pt x="269" y="5597"/>
                  </a:lnTo>
                  <a:lnTo>
                    <a:pt x="1682" y="6782"/>
                  </a:lnTo>
                  <a:lnTo>
                    <a:pt x="5250" y="9893"/>
                  </a:lnTo>
                  <a:lnTo>
                    <a:pt x="8788" y="13229"/>
                  </a:lnTo>
                  <a:lnTo>
                    <a:pt x="12286" y="16780"/>
                  </a:lnTo>
                  <a:lnTo>
                    <a:pt x="15732" y="20531"/>
                  </a:lnTo>
                  <a:lnTo>
                    <a:pt x="16364" y="21244"/>
                  </a:lnTo>
                  <a:lnTo>
                    <a:pt x="17205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7"/>
                  </a:lnTo>
                  <a:lnTo>
                    <a:pt x="21600" y="17015"/>
                  </a:lnTo>
                  <a:lnTo>
                    <a:pt x="20360" y="15618"/>
                  </a:lnTo>
                  <a:lnTo>
                    <a:pt x="16746" y="11684"/>
                  </a:lnTo>
                  <a:lnTo>
                    <a:pt x="13074" y="7958"/>
                  </a:lnTo>
                  <a:lnTo>
                    <a:pt x="9356" y="4452"/>
                  </a:lnTo>
                  <a:lnTo>
                    <a:pt x="5605" y="1178"/>
                  </a:lnTo>
                  <a:lnTo>
                    <a:pt x="4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603046" y="244755"/>
              <a:ext cx="115825" cy="93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" y="0"/>
                  </a:moveTo>
                  <a:lnTo>
                    <a:pt x="606" y="938"/>
                  </a:lnTo>
                  <a:lnTo>
                    <a:pt x="0" y="3979"/>
                  </a:lnTo>
                  <a:lnTo>
                    <a:pt x="753" y="5512"/>
                  </a:lnTo>
                  <a:lnTo>
                    <a:pt x="1985" y="5886"/>
                  </a:lnTo>
                  <a:lnTo>
                    <a:pt x="5122" y="6959"/>
                  </a:lnTo>
                  <a:lnTo>
                    <a:pt x="8243" y="8269"/>
                  </a:lnTo>
                  <a:lnTo>
                    <a:pt x="11336" y="9810"/>
                  </a:lnTo>
                  <a:lnTo>
                    <a:pt x="14471" y="11630"/>
                  </a:lnTo>
                  <a:lnTo>
                    <a:pt x="14554" y="11674"/>
                  </a:lnTo>
                  <a:lnTo>
                    <a:pt x="17117" y="20785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7" y="21071"/>
                  </a:lnTo>
                  <a:lnTo>
                    <a:pt x="21600" y="19508"/>
                  </a:lnTo>
                  <a:lnTo>
                    <a:pt x="21257" y="18001"/>
                  </a:lnTo>
                  <a:lnTo>
                    <a:pt x="20187" y="13777"/>
                  </a:lnTo>
                  <a:lnTo>
                    <a:pt x="18920" y="9651"/>
                  </a:lnTo>
                  <a:lnTo>
                    <a:pt x="17462" y="5636"/>
                  </a:lnTo>
                  <a:lnTo>
                    <a:pt x="16679" y="3786"/>
                  </a:lnTo>
                  <a:lnTo>
                    <a:pt x="11577" y="3786"/>
                  </a:lnTo>
                  <a:lnTo>
                    <a:pt x="9468" y="2787"/>
                  </a:lnTo>
                  <a:lnTo>
                    <a:pt x="7348" y="1885"/>
                  </a:lnTo>
                  <a:lnTo>
                    <a:pt x="5219" y="1084"/>
                  </a:lnTo>
                  <a:lnTo>
                    <a:pt x="3074" y="38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663879" y="244298"/>
              <a:ext cx="28605" cy="1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6" y="0"/>
                  </a:moveTo>
                  <a:lnTo>
                    <a:pt x="1736" y="7768"/>
                  </a:lnTo>
                  <a:lnTo>
                    <a:pt x="0" y="14952"/>
                  </a:lnTo>
                  <a:lnTo>
                    <a:pt x="940" y="21600"/>
                  </a:lnTo>
                  <a:lnTo>
                    <a:pt x="21600" y="21600"/>
                  </a:lnTo>
                  <a:lnTo>
                    <a:pt x="18107" y="10281"/>
                  </a:lnTo>
                  <a:lnTo>
                    <a:pt x="15603" y="2708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325666" y="268885"/>
              <a:ext cx="88977" cy="6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8" y="7697"/>
                  </a:lnTo>
                  <a:lnTo>
                    <a:pt x="0" y="16402"/>
                  </a:lnTo>
                  <a:lnTo>
                    <a:pt x="15" y="18923"/>
                  </a:lnTo>
                  <a:lnTo>
                    <a:pt x="1779" y="21219"/>
                  </a:lnTo>
                  <a:lnTo>
                    <a:pt x="2534" y="21600"/>
                  </a:lnTo>
                  <a:lnTo>
                    <a:pt x="4067" y="21600"/>
                  </a:lnTo>
                  <a:lnTo>
                    <a:pt x="4840" y="21202"/>
                  </a:lnTo>
                  <a:lnTo>
                    <a:pt x="6311" y="19206"/>
                  </a:lnTo>
                  <a:lnTo>
                    <a:pt x="7220" y="18037"/>
                  </a:lnTo>
                  <a:lnTo>
                    <a:pt x="19476" y="8117"/>
                  </a:lnTo>
                  <a:lnTo>
                    <a:pt x="20968" y="7174"/>
                  </a:lnTo>
                  <a:lnTo>
                    <a:pt x="21600" y="4801"/>
                  </a:lnTo>
                  <a:lnTo>
                    <a:pt x="20182" y="832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456641" y="237224"/>
              <a:ext cx="99124" cy="33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07" y="0"/>
                  </a:lnTo>
                  <a:lnTo>
                    <a:pt x="14773" y="389"/>
                  </a:lnTo>
                  <a:lnTo>
                    <a:pt x="6471" y="3337"/>
                  </a:lnTo>
                  <a:lnTo>
                    <a:pt x="0" y="11190"/>
                  </a:lnTo>
                  <a:lnTo>
                    <a:pt x="634" y="19137"/>
                  </a:lnTo>
                  <a:lnTo>
                    <a:pt x="1735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3" y="21378"/>
                  </a:lnTo>
                  <a:lnTo>
                    <a:pt x="7407" y="19017"/>
                  </a:lnTo>
                  <a:lnTo>
                    <a:pt x="11252" y="17320"/>
                  </a:lnTo>
                  <a:lnTo>
                    <a:pt x="15093" y="16288"/>
                  </a:lnTo>
                  <a:lnTo>
                    <a:pt x="18918" y="15927"/>
                  </a:lnTo>
                  <a:lnTo>
                    <a:pt x="20399" y="15919"/>
                  </a:lnTo>
                  <a:lnTo>
                    <a:pt x="21600" y="12348"/>
                  </a:lnTo>
                  <a:lnTo>
                    <a:pt x="21595" y="3555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565099" y="135599"/>
              <a:ext cx="82487" cy="75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5" y="327"/>
                  </a:lnTo>
                  <a:lnTo>
                    <a:pt x="0" y="3445"/>
                  </a:lnTo>
                  <a:lnTo>
                    <a:pt x="299" y="5653"/>
                  </a:lnTo>
                  <a:lnTo>
                    <a:pt x="1729" y="6816"/>
                  </a:lnTo>
                  <a:lnTo>
                    <a:pt x="5521" y="10041"/>
                  </a:lnTo>
                  <a:lnTo>
                    <a:pt x="9110" y="13397"/>
                  </a:lnTo>
                  <a:lnTo>
                    <a:pt x="12486" y="16871"/>
                  </a:lnTo>
                  <a:lnTo>
                    <a:pt x="15634" y="20452"/>
                  </a:lnTo>
                  <a:lnTo>
                    <a:pt x="16269" y="21215"/>
                  </a:lnTo>
                  <a:lnTo>
                    <a:pt x="17144" y="21600"/>
                  </a:lnTo>
                  <a:lnTo>
                    <a:pt x="18793" y="21600"/>
                  </a:lnTo>
                  <a:lnTo>
                    <a:pt x="19571" y="21298"/>
                  </a:lnTo>
                  <a:lnTo>
                    <a:pt x="21507" y="19373"/>
                  </a:lnTo>
                  <a:lnTo>
                    <a:pt x="21600" y="17142"/>
                  </a:lnTo>
                  <a:lnTo>
                    <a:pt x="20400" y="15703"/>
                  </a:lnTo>
                  <a:lnTo>
                    <a:pt x="17039" y="11877"/>
                  </a:lnTo>
                  <a:lnTo>
                    <a:pt x="13440" y="8169"/>
                  </a:lnTo>
                  <a:lnTo>
                    <a:pt x="9615" y="4591"/>
                  </a:lnTo>
                  <a:lnTo>
                    <a:pt x="5577" y="115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435216" y="65787"/>
              <a:ext cx="95327" cy="56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9" y="0"/>
                  </a:moveTo>
                  <a:lnTo>
                    <a:pt x="1116" y="1192"/>
                  </a:lnTo>
                  <a:lnTo>
                    <a:pt x="0" y="6013"/>
                  </a:lnTo>
                  <a:lnTo>
                    <a:pt x="714" y="8725"/>
                  </a:lnTo>
                  <a:lnTo>
                    <a:pt x="2152" y="9661"/>
                  </a:lnTo>
                  <a:lnTo>
                    <a:pt x="6079" y="12320"/>
                  </a:lnTo>
                  <a:lnTo>
                    <a:pt x="9889" y="15112"/>
                  </a:lnTo>
                  <a:lnTo>
                    <a:pt x="13569" y="18027"/>
                  </a:lnTo>
                  <a:lnTo>
                    <a:pt x="17105" y="21055"/>
                  </a:lnTo>
                  <a:lnTo>
                    <a:pt x="17519" y="21426"/>
                  </a:lnTo>
                  <a:lnTo>
                    <a:pt x="17968" y="21600"/>
                  </a:lnTo>
                  <a:lnTo>
                    <a:pt x="19410" y="21600"/>
                  </a:lnTo>
                  <a:lnTo>
                    <a:pt x="20377" y="20693"/>
                  </a:lnTo>
                  <a:lnTo>
                    <a:pt x="21600" y="16827"/>
                  </a:lnTo>
                  <a:lnTo>
                    <a:pt x="21082" y="13990"/>
                  </a:lnTo>
                  <a:lnTo>
                    <a:pt x="12211" y="6596"/>
                  </a:lnTo>
                  <a:lnTo>
                    <a:pt x="4173" y="93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93712" y="25299"/>
              <a:ext cx="98985" cy="43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5" y="0"/>
                  </a:moveTo>
                  <a:lnTo>
                    <a:pt x="604" y="2112"/>
                  </a:lnTo>
                  <a:lnTo>
                    <a:pt x="0" y="8762"/>
                  </a:lnTo>
                  <a:lnTo>
                    <a:pt x="937" y="12014"/>
                  </a:lnTo>
                  <a:lnTo>
                    <a:pt x="6363" y="14669"/>
                  </a:lnTo>
                  <a:lnTo>
                    <a:pt x="10276" y="16772"/>
                  </a:lnTo>
                  <a:lnTo>
                    <a:pt x="14116" y="19006"/>
                  </a:lnTo>
                  <a:lnTo>
                    <a:pt x="18116" y="21524"/>
                  </a:lnTo>
                  <a:lnTo>
                    <a:pt x="18366" y="21600"/>
                  </a:lnTo>
                  <a:lnTo>
                    <a:pt x="19779" y="21600"/>
                  </a:lnTo>
                  <a:lnTo>
                    <a:pt x="20857" y="19844"/>
                  </a:lnTo>
                  <a:lnTo>
                    <a:pt x="21600" y="13872"/>
                  </a:lnTo>
                  <a:lnTo>
                    <a:pt x="20774" y="10467"/>
                  </a:lnTo>
                  <a:lnTo>
                    <a:pt x="11559" y="4826"/>
                  </a:lnTo>
                  <a:lnTo>
                    <a:pt x="3478" y="65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147789" y="4675"/>
              <a:ext cx="99595" cy="3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5" y="0"/>
                  </a:moveTo>
                  <a:lnTo>
                    <a:pt x="254" y="3260"/>
                  </a:lnTo>
                  <a:lnTo>
                    <a:pt x="0" y="11957"/>
                  </a:lnTo>
                  <a:lnTo>
                    <a:pt x="1088" y="15788"/>
                  </a:lnTo>
                  <a:lnTo>
                    <a:pt x="6568" y="17283"/>
                  </a:lnTo>
                  <a:lnTo>
                    <a:pt x="10549" y="18548"/>
                  </a:lnTo>
                  <a:lnTo>
                    <a:pt x="14487" y="19962"/>
                  </a:lnTo>
                  <a:lnTo>
                    <a:pt x="18499" y="21576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1" y="18755"/>
                  </a:lnTo>
                  <a:lnTo>
                    <a:pt x="21600" y="10482"/>
                  </a:lnTo>
                  <a:lnTo>
                    <a:pt x="20583" y="6480"/>
                  </a:lnTo>
                  <a:lnTo>
                    <a:pt x="15169" y="4275"/>
                  </a:lnTo>
                  <a:lnTo>
                    <a:pt x="11158" y="2836"/>
                  </a:lnTo>
                  <a:lnTo>
                    <a:pt x="7103" y="1547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0" y="0"/>
              <a:ext cx="99226" cy="255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1" y="0"/>
                  </a:moveTo>
                  <a:lnTo>
                    <a:pt x="3765" y="220"/>
                  </a:lnTo>
                  <a:lnTo>
                    <a:pt x="2626" y="366"/>
                  </a:lnTo>
                  <a:lnTo>
                    <a:pt x="1147" y="624"/>
                  </a:lnTo>
                  <a:lnTo>
                    <a:pt x="0" y="5492"/>
                  </a:lnTo>
                  <a:lnTo>
                    <a:pt x="133" y="17000"/>
                  </a:lnTo>
                  <a:lnTo>
                    <a:pt x="1371" y="21600"/>
                  </a:lnTo>
                  <a:lnTo>
                    <a:pt x="2861" y="21202"/>
                  </a:lnTo>
                  <a:lnTo>
                    <a:pt x="4003" y="21054"/>
                  </a:lnTo>
                  <a:lnTo>
                    <a:pt x="7191" y="20846"/>
                  </a:lnTo>
                  <a:lnTo>
                    <a:pt x="20480" y="20846"/>
                  </a:lnTo>
                  <a:lnTo>
                    <a:pt x="21498" y="17066"/>
                  </a:lnTo>
                  <a:lnTo>
                    <a:pt x="21600" y="5675"/>
                  </a:lnTo>
                  <a:lnTo>
                    <a:pt x="20441" y="850"/>
                  </a:lnTo>
                  <a:lnTo>
                    <a:pt x="18960" y="657"/>
                  </a:lnTo>
                  <a:lnTo>
                    <a:pt x="12164" y="36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33034" y="18669"/>
              <a:ext cx="610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57"/>
                  </a:lnTo>
                  <a:lnTo>
                    <a:pt x="18981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9"/>
          <p:cNvGrpSpPr/>
          <p:nvPr/>
        </p:nvGrpSpPr>
        <p:grpSpPr>
          <a:xfrm>
            <a:off x="3182508" y="1290066"/>
            <a:ext cx="549797" cy="417463"/>
            <a:chOff x="0" y="0"/>
            <a:chExt cx="549796" cy="417462"/>
          </a:xfrm>
        </p:grpSpPr>
        <p:sp>
          <p:nvSpPr>
            <p:cNvPr id="283" name="Google Shape;283;p9"/>
            <p:cNvSpPr/>
            <p:nvPr/>
          </p:nvSpPr>
          <p:spPr>
            <a:xfrm>
              <a:off x="518820" y="241820"/>
              <a:ext cx="30976" cy="175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6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160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352780" y="135534"/>
              <a:ext cx="77285" cy="186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5" y="0"/>
                  </a:moveTo>
                  <a:lnTo>
                    <a:pt x="106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2" y="21585"/>
                  </a:lnTo>
                  <a:lnTo>
                    <a:pt x="3997" y="21600"/>
                  </a:lnTo>
                  <a:lnTo>
                    <a:pt x="21600" y="17735"/>
                  </a:lnTo>
                  <a:lnTo>
                    <a:pt x="6904" y="17735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377482" y="208851"/>
              <a:ext cx="165998" cy="800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42" y="21600"/>
                  </a:lnTo>
                  <a:lnTo>
                    <a:pt x="18391" y="8894"/>
                  </a:lnTo>
                  <a:lnTo>
                    <a:pt x="21600" y="8894"/>
                  </a:lnTo>
                  <a:lnTo>
                    <a:pt x="21480" y="2206"/>
                  </a:lnTo>
                  <a:lnTo>
                    <a:pt x="21177" y="1165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160489" y="33185"/>
              <a:ext cx="87293" cy="192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0" y="0"/>
                  </a:moveTo>
                  <a:lnTo>
                    <a:pt x="0" y="0"/>
                  </a:lnTo>
                  <a:lnTo>
                    <a:pt x="3108" y="20722"/>
                  </a:lnTo>
                  <a:lnTo>
                    <a:pt x="3699" y="21143"/>
                  </a:lnTo>
                  <a:lnTo>
                    <a:pt x="5519" y="21599"/>
                  </a:lnTo>
                  <a:lnTo>
                    <a:pt x="6621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96037" y="101930"/>
              <a:ext cx="181827" cy="90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2"/>
                  </a:lnTo>
                  <a:lnTo>
                    <a:pt x="21328" y="1083"/>
                  </a:lnTo>
                  <a:lnTo>
                    <a:pt x="20444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0" y="0"/>
              <a:ext cx="185182" cy="1158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7"/>
                  </a:lnTo>
                  <a:lnTo>
                    <a:pt x="1653" y="21600"/>
                  </a:lnTo>
                  <a:lnTo>
                    <a:pt x="18720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4" y="748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9"/>
          <p:cNvGrpSpPr/>
          <p:nvPr/>
        </p:nvGrpSpPr>
        <p:grpSpPr>
          <a:xfrm>
            <a:off x="1946473" y="947986"/>
            <a:ext cx="425743" cy="419992"/>
            <a:chOff x="0" y="0"/>
            <a:chExt cx="425742" cy="419991"/>
          </a:xfrm>
        </p:grpSpPr>
        <p:sp>
          <p:nvSpPr>
            <p:cNvPr id="290" name="Google Shape;290;p9"/>
            <p:cNvSpPr/>
            <p:nvPr/>
          </p:nvSpPr>
          <p:spPr>
            <a:xfrm>
              <a:off x="0" y="0"/>
              <a:ext cx="425742" cy="419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2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9737" y="2874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9"/>
          <p:cNvGrpSpPr/>
          <p:nvPr/>
        </p:nvGrpSpPr>
        <p:grpSpPr>
          <a:xfrm>
            <a:off x="0" y="762809"/>
            <a:ext cx="440825" cy="201719"/>
            <a:chOff x="0" y="0"/>
            <a:chExt cx="440823" cy="201718"/>
          </a:xfrm>
        </p:grpSpPr>
        <p:sp>
          <p:nvSpPr>
            <p:cNvPr id="293" name="Google Shape;293;p9"/>
            <p:cNvSpPr/>
            <p:nvPr/>
          </p:nvSpPr>
          <p:spPr>
            <a:xfrm>
              <a:off x="94359" y="37040"/>
              <a:ext cx="346464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8" y="894"/>
                  </a:lnTo>
                  <a:lnTo>
                    <a:pt x="8411" y="2475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09" y="20564"/>
                  </a:lnTo>
                  <a:lnTo>
                    <a:pt x="19832" y="21243"/>
                  </a:lnTo>
                  <a:lnTo>
                    <a:pt x="20240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4" y="4865"/>
                  </a:lnTo>
                  <a:lnTo>
                    <a:pt x="13137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0" y="0"/>
              <a:ext cx="279232" cy="55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7" y="0"/>
                  </a:moveTo>
                  <a:lnTo>
                    <a:pt x="6745" y="176"/>
                  </a:lnTo>
                  <a:lnTo>
                    <a:pt x="3169" y="2504"/>
                  </a:lnTo>
                  <a:lnTo>
                    <a:pt x="0" y="6595"/>
                  </a:lnTo>
                  <a:lnTo>
                    <a:pt x="0" y="21600"/>
                  </a:lnTo>
                  <a:lnTo>
                    <a:pt x="3702" y="16680"/>
                  </a:lnTo>
                  <a:lnTo>
                    <a:pt x="7299" y="14461"/>
                  </a:lnTo>
                  <a:lnTo>
                    <a:pt x="21600" y="14461"/>
                  </a:lnTo>
                  <a:lnTo>
                    <a:pt x="20475" y="11678"/>
                  </a:lnTo>
                  <a:lnTo>
                    <a:pt x="17194" y="5820"/>
                  </a:lnTo>
                  <a:lnTo>
                    <a:pt x="13791" y="1904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9"/>
          <p:cNvGrpSpPr/>
          <p:nvPr/>
        </p:nvGrpSpPr>
        <p:grpSpPr>
          <a:xfrm>
            <a:off x="0" y="938732"/>
            <a:ext cx="292702" cy="92066"/>
            <a:chOff x="0" y="0"/>
            <a:chExt cx="292701" cy="92064"/>
          </a:xfrm>
        </p:grpSpPr>
        <p:sp>
          <p:nvSpPr>
            <p:cNvPr id="296" name="Google Shape;296;p9"/>
            <p:cNvSpPr/>
            <p:nvPr/>
          </p:nvSpPr>
          <p:spPr>
            <a:xfrm>
              <a:off x="123448" y="36884"/>
              <a:ext cx="169253" cy="551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7"/>
                  </a:lnTo>
                  <a:lnTo>
                    <a:pt x="12234" y="9230"/>
                  </a:lnTo>
                  <a:lnTo>
                    <a:pt x="17790" y="20071"/>
                  </a:lnTo>
                  <a:lnTo>
                    <a:pt x="18624" y="21381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2"/>
                  </a:lnTo>
                  <a:lnTo>
                    <a:pt x="21529" y="16354"/>
                  </a:lnTo>
                  <a:lnTo>
                    <a:pt x="21600" y="13589"/>
                  </a:lnTo>
                  <a:lnTo>
                    <a:pt x="21328" y="10945"/>
                  </a:lnTo>
                  <a:lnTo>
                    <a:pt x="20725" y="8751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0" y="0"/>
              <a:ext cx="252250" cy="75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09" y="0"/>
                  </a:moveTo>
                  <a:lnTo>
                    <a:pt x="5691" y="1632"/>
                  </a:lnTo>
                  <a:lnTo>
                    <a:pt x="1931" y="5652"/>
                  </a:lnTo>
                  <a:lnTo>
                    <a:pt x="0" y="9123"/>
                  </a:lnTo>
                  <a:lnTo>
                    <a:pt x="0" y="21600"/>
                  </a:lnTo>
                  <a:lnTo>
                    <a:pt x="2387" y="16566"/>
                  </a:lnTo>
                  <a:lnTo>
                    <a:pt x="6372" y="11950"/>
                  </a:lnTo>
                  <a:lnTo>
                    <a:pt x="10571" y="10545"/>
                  </a:lnTo>
                  <a:lnTo>
                    <a:pt x="21600" y="10545"/>
                  </a:lnTo>
                  <a:lnTo>
                    <a:pt x="21048" y="9319"/>
                  </a:lnTo>
                  <a:lnTo>
                    <a:pt x="17371" y="3912"/>
                  </a:lnTo>
                  <a:lnTo>
                    <a:pt x="13530" y="783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9"/>
          <p:cNvSpPr/>
          <p:nvPr/>
        </p:nvSpPr>
        <p:spPr>
          <a:xfrm>
            <a:off x="175485" y="2675340"/>
            <a:ext cx="4396515" cy="3680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9"/>
          <p:cNvGrpSpPr/>
          <p:nvPr/>
        </p:nvGrpSpPr>
        <p:grpSpPr>
          <a:xfrm>
            <a:off x="2892220" y="50425"/>
            <a:ext cx="425743" cy="419991"/>
            <a:chOff x="0" y="0"/>
            <a:chExt cx="425742" cy="419990"/>
          </a:xfrm>
        </p:grpSpPr>
        <p:sp>
          <p:nvSpPr>
            <p:cNvPr id="300" name="Google Shape;300;p9"/>
            <p:cNvSpPr/>
            <p:nvPr/>
          </p:nvSpPr>
          <p:spPr>
            <a:xfrm>
              <a:off x="0" y="0"/>
              <a:ext cx="425742" cy="419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9"/>
                  </a:lnTo>
                  <a:lnTo>
                    <a:pt x="360" y="12525"/>
                  </a:lnTo>
                  <a:lnTo>
                    <a:pt x="588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584652" y="2066019"/>
            <a:ext cx="712766" cy="353074"/>
            <a:chOff x="0" y="0"/>
            <a:chExt cx="712765" cy="353073"/>
          </a:xfrm>
        </p:grpSpPr>
        <p:sp>
          <p:nvSpPr>
            <p:cNvPr id="303" name="Google Shape;303;p9"/>
            <p:cNvSpPr/>
            <p:nvPr/>
          </p:nvSpPr>
          <p:spPr>
            <a:xfrm>
              <a:off x="0" y="0"/>
              <a:ext cx="551175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2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2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3" y="2614"/>
                  </a:lnTo>
                  <a:lnTo>
                    <a:pt x="14355" y="2267"/>
                  </a:lnTo>
                  <a:lnTo>
                    <a:pt x="21600" y="2267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66291" y="37048"/>
              <a:ext cx="346474" cy="164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10" y="20564"/>
                  </a:lnTo>
                  <a:lnTo>
                    <a:pt x="19834" y="21243"/>
                  </a:lnTo>
                  <a:lnTo>
                    <a:pt x="20243" y="21595"/>
                  </a:lnTo>
                  <a:lnTo>
                    <a:pt x="20684" y="21600"/>
                  </a:lnTo>
                  <a:lnTo>
                    <a:pt x="21107" y="21237"/>
                  </a:lnTo>
                  <a:lnTo>
                    <a:pt x="21430" y="20556"/>
                  </a:lnTo>
                  <a:lnTo>
                    <a:pt x="21598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499" y="4859"/>
                  </a:lnTo>
                  <a:lnTo>
                    <a:pt x="13138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9"/>
          <p:cNvGrpSpPr/>
          <p:nvPr/>
        </p:nvGrpSpPr>
        <p:grpSpPr>
          <a:xfrm>
            <a:off x="3744595" y="2241954"/>
            <a:ext cx="404707" cy="173294"/>
            <a:chOff x="0" y="0"/>
            <a:chExt cx="404706" cy="173293"/>
          </a:xfrm>
        </p:grpSpPr>
        <p:sp>
          <p:nvSpPr>
            <p:cNvPr id="306" name="Google Shape;306;p9"/>
            <p:cNvSpPr/>
            <p:nvPr/>
          </p:nvSpPr>
          <p:spPr>
            <a:xfrm>
              <a:off x="0" y="0"/>
              <a:ext cx="364240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6" y="5210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6"/>
                  </a:lnTo>
                  <a:lnTo>
                    <a:pt x="16012" y="34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235439" y="36867"/>
              <a:ext cx="169267" cy="55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88" y="20077"/>
                  </a:lnTo>
                  <a:lnTo>
                    <a:pt x="18624" y="21384"/>
                  </a:lnTo>
                  <a:lnTo>
                    <a:pt x="19525" y="21600"/>
                  </a:lnTo>
                  <a:lnTo>
                    <a:pt x="20387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9"/>
          <p:cNvGrpSpPr/>
          <p:nvPr/>
        </p:nvGrpSpPr>
        <p:grpSpPr>
          <a:xfrm>
            <a:off x="3740827" y="2916747"/>
            <a:ext cx="822695" cy="1302645"/>
            <a:chOff x="0" y="0"/>
            <a:chExt cx="822694" cy="1302644"/>
          </a:xfrm>
        </p:grpSpPr>
        <p:sp>
          <p:nvSpPr>
            <p:cNvPr id="309" name="Google Shape;309;p9"/>
            <p:cNvSpPr/>
            <p:nvPr/>
          </p:nvSpPr>
          <p:spPr>
            <a:xfrm>
              <a:off x="477100" y="1250878"/>
              <a:ext cx="97131" cy="51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4" y="6464"/>
                  </a:lnTo>
                  <a:lnTo>
                    <a:pt x="774" y="12480"/>
                  </a:lnTo>
                  <a:lnTo>
                    <a:pt x="0" y="15389"/>
                  </a:lnTo>
                  <a:lnTo>
                    <a:pt x="862" y="20238"/>
                  </a:lnTo>
                  <a:lnTo>
                    <a:pt x="1929" y="21600"/>
                  </a:lnTo>
                  <a:lnTo>
                    <a:pt x="3361" y="21600"/>
                  </a:lnTo>
                  <a:lnTo>
                    <a:pt x="11897" y="16112"/>
                  </a:lnTo>
                  <a:lnTo>
                    <a:pt x="20925" y="9539"/>
                  </a:lnTo>
                  <a:lnTo>
                    <a:pt x="21600" y="6545"/>
                  </a:lnTo>
                  <a:lnTo>
                    <a:pt x="20467" y="1277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613625" y="1185143"/>
              <a:ext cx="92889" cy="61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3" y="0"/>
                  </a:moveTo>
                  <a:lnTo>
                    <a:pt x="9613" y="7506"/>
                  </a:lnTo>
                  <a:lnTo>
                    <a:pt x="585" y="14496"/>
                  </a:lnTo>
                  <a:lnTo>
                    <a:pt x="0" y="17075"/>
                  </a:lnTo>
                  <a:lnTo>
                    <a:pt x="703" y="19202"/>
                  </a:lnTo>
                  <a:lnTo>
                    <a:pt x="1199" y="20722"/>
                  </a:lnTo>
                  <a:lnTo>
                    <a:pt x="2215" y="21600"/>
                  </a:lnTo>
                  <a:lnTo>
                    <a:pt x="3698" y="21600"/>
                  </a:lnTo>
                  <a:lnTo>
                    <a:pt x="4129" y="21458"/>
                  </a:lnTo>
                  <a:lnTo>
                    <a:pt x="12375" y="15036"/>
                  </a:lnTo>
                  <a:lnTo>
                    <a:pt x="21172" y="7343"/>
                  </a:lnTo>
                  <a:lnTo>
                    <a:pt x="21600" y="4698"/>
                  </a:lnTo>
                  <a:lnTo>
                    <a:pt x="19949" y="638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739482" y="1095595"/>
              <a:ext cx="83212" cy="74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93" y="0"/>
                  </a:moveTo>
                  <a:lnTo>
                    <a:pt x="9035" y="8444"/>
                  </a:lnTo>
                  <a:lnTo>
                    <a:pt x="267" y="16377"/>
                  </a:lnTo>
                  <a:lnTo>
                    <a:pt x="0" y="18623"/>
                  </a:lnTo>
                  <a:lnTo>
                    <a:pt x="1708" y="21116"/>
                  </a:lnTo>
                  <a:lnTo>
                    <a:pt x="2654" y="21600"/>
                  </a:lnTo>
                  <a:lnTo>
                    <a:pt x="4296" y="21600"/>
                  </a:lnTo>
                  <a:lnTo>
                    <a:pt x="13238" y="13847"/>
                  </a:lnTo>
                  <a:lnTo>
                    <a:pt x="21587" y="5101"/>
                  </a:lnTo>
                  <a:lnTo>
                    <a:pt x="21600" y="2833"/>
                  </a:lnTo>
                  <a:lnTo>
                    <a:pt x="19118" y="15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396582" y="719599"/>
              <a:ext cx="100192" cy="29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8" y="0"/>
                  </a:moveTo>
                  <a:lnTo>
                    <a:pt x="534" y="3348"/>
                  </a:lnTo>
                  <a:lnTo>
                    <a:pt x="0" y="13271"/>
                  </a:lnTo>
                  <a:lnTo>
                    <a:pt x="953" y="18044"/>
                  </a:lnTo>
                  <a:lnTo>
                    <a:pt x="10686" y="21600"/>
                  </a:lnTo>
                  <a:lnTo>
                    <a:pt x="12828" y="21422"/>
                  </a:lnTo>
                  <a:lnTo>
                    <a:pt x="21600" y="12998"/>
                  </a:lnTo>
                  <a:lnTo>
                    <a:pt x="21054" y="3295"/>
                  </a:lnTo>
                  <a:lnTo>
                    <a:pt x="10820" y="3295"/>
                  </a:lnTo>
                  <a:lnTo>
                    <a:pt x="7090" y="2735"/>
                  </a:lnTo>
                  <a:lnTo>
                    <a:pt x="3362" y="97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446768" y="715353"/>
              <a:ext cx="474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8" y="0"/>
                  </a:moveTo>
                  <a:lnTo>
                    <a:pt x="15586" y="6055"/>
                  </a:lnTo>
                  <a:lnTo>
                    <a:pt x="7833" y="175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65"/>
                  </a:lnTo>
                  <a:lnTo>
                    <a:pt x="186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70624" y="647069"/>
              <a:ext cx="84037" cy="73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5" y="0"/>
                  </a:moveTo>
                  <a:lnTo>
                    <a:pt x="274" y="2414"/>
                  </a:lnTo>
                  <a:lnTo>
                    <a:pt x="0" y="4682"/>
                  </a:lnTo>
                  <a:lnTo>
                    <a:pt x="1058" y="6275"/>
                  </a:lnTo>
                  <a:lnTo>
                    <a:pt x="7979" y="14615"/>
                  </a:lnTo>
                  <a:lnTo>
                    <a:pt x="16495" y="21175"/>
                  </a:lnTo>
                  <a:lnTo>
                    <a:pt x="17480" y="21600"/>
                  </a:lnTo>
                  <a:lnTo>
                    <a:pt x="19116" y="21600"/>
                  </a:lnTo>
                  <a:lnTo>
                    <a:pt x="20209" y="20906"/>
                  </a:lnTo>
                  <a:lnTo>
                    <a:pt x="21600" y="17914"/>
                  </a:lnTo>
                  <a:lnTo>
                    <a:pt x="21012" y="15724"/>
                  </a:lnTo>
                  <a:lnTo>
                    <a:pt x="19472" y="14788"/>
                  </a:lnTo>
                  <a:lnTo>
                    <a:pt x="15610" y="12142"/>
                  </a:lnTo>
                  <a:lnTo>
                    <a:pt x="12088" y="9106"/>
                  </a:lnTo>
                  <a:lnTo>
                    <a:pt x="8917" y="5690"/>
                  </a:lnTo>
                  <a:lnTo>
                    <a:pt x="6108" y="1906"/>
                  </a:lnTo>
                  <a:lnTo>
                    <a:pt x="5047" y="31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38022" y="648555"/>
              <a:ext cx="86653" cy="70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3" y="0"/>
                  </a:moveTo>
                  <a:lnTo>
                    <a:pt x="9117" y="8704"/>
                  </a:lnTo>
                  <a:lnTo>
                    <a:pt x="510" y="15579"/>
                  </a:lnTo>
                  <a:lnTo>
                    <a:pt x="0" y="17892"/>
                  </a:lnTo>
                  <a:lnTo>
                    <a:pt x="1412" y="20922"/>
                  </a:lnTo>
                  <a:lnTo>
                    <a:pt x="2447" y="21600"/>
                  </a:lnTo>
                  <a:lnTo>
                    <a:pt x="4030" y="21600"/>
                  </a:lnTo>
                  <a:lnTo>
                    <a:pt x="12775" y="14782"/>
                  </a:lnTo>
                  <a:lnTo>
                    <a:pt x="20305" y="6941"/>
                  </a:lnTo>
                  <a:lnTo>
                    <a:pt x="21600" y="3116"/>
                  </a:lnTo>
                  <a:lnTo>
                    <a:pt x="19273" y="70"/>
                  </a:lnTo>
                  <a:lnTo>
                    <a:pt x="1733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646341" y="530839"/>
              <a:ext cx="68352" cy="885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5" y="552"/>
                  </a:lnTo>
                  <a:lnTo>
                    <a:pt x="13726" y="2008"/>
                  </a:lnTo>
                  <a:lnTo>
                    <a:pt x="12054" y="4309"/>
                  </a:lnTo>
                  <a:lnTo>
                    <a:pt x="9396" y="7714"/>
                  </a:lnTo>
                  <a:lnTo>
                    <a:pt x="5795" y="11959"/>
                  </a:lnTo>
                  <a:lnTo>
                    <a:pt x="1300" y="16777"/>
                  </a:lnTo>
                  <a:lnTo>
                    <a:pt x="0" y="18101"/>
                  </a:lnTo>
                  <a:lnTo>
                    <a:pt x="337" y="19985"/>
                  </a:lnTo>
                  <a:lnTo>
                    <a:pt x="2753" y="21402"/>
                  </a:lnTo>
                  <a:lnTo>
                    <a:pt x="3580" y="21600"/>
                  </a:lnTo>
                  <a:lnTo>
                    <a:pt x="5579" y="21600"/>
                  </a:lnTo>
                  <a:lnTo>
                    <a:pt x="15775" y="11189"/>
                  </a:lnTo>
                  <a:lnTo>
                    <a:pt x="21600" y="3406"/>
                  </a:lnTo>
                  <a:lnTo>
                    <a:pt x="20894" y="1584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235216" y="508220"/>
              <a:ext cx="32018" cy="985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67" y="0"/>
                  </a:moveTo>
                  <a:lnTo>
                    <a:pt x="882" y="1116"/>
                  </a:lnTo>
                  <a:lnTo>
                    <a:pt x="189" y="4142"/>
                  </a:lnTo>
                  <a:lnTo>
                    <a:pt x="0" y="5673"/>
                  </a:lnTo>
                  <a:lnTo>
                    <a:pt x="0" y="7193"/>
                  </a:lnTo>
                  <a:lnTo>
                    <a:pt x="2466" y="16568"/>
                  </a:lnTo>
                  <a:lnTo>
                    <a:pt x="8688" y="21600"/>
                  </a:lnTo>
                  <a:lnTo>
                    <a:pt x="13083" y="21600"/>
                  </a:lnTo>
                  <a:lnTo>
                    <a:pt x="13734" y="21578"/>
                  </a:lnTo>
                  <a:lnTo>
                    <a:pt x="18858" y="21177"/>
                  </a:lnTo>
                  <a:lnTo>
                    <a:pt x="21600" y="19718"/>
                  </a:lnTo>
                  <a:lnTo>
                    <a:pt x="20521" y="18268"/>
                  </a:lnTo>
                  <a:lnTo>
                    <a:pt x="18828" y="15614"/>
                  </a:lnTo>
                  <a:lnTo>
                    <a:pt x="17610" y="12877"/>
                  </a:lnTo>
                  <a:lnTo>
                    <a:pt x="16873" y="10066"/>
                  </a:lnTo>
                  <a:lnTo>
                    <a:pt x="16622" y="7193"/>
                  </a:lnTo>
                  <a:lnTo>
                    <a:pt x="16638" y="5673"/>
                  </a:lnTo>
                  <a:lnTo>
                    <a:pt x="16793" y="4409"/>
                  </a:lnTo>
                  <a:lnTo>
                    <a:pt x="17471" y="1523"/>
                  </a:lnTo>
                  <a:lnTo>
                    <a:pt x="14035" y="226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702183" y="386351"/>
              <a:ext cx="28093" cy="98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39" y="0"/>
                  </a:moveTo>
                  <a:lnTo>
                    <a:pt x="10975" y="61"/>
                  </a:lnTo>
                  <a:lnTo>
                    <a:pt x="5751" y="153"/>
                  </a:lnTo>
                  <a:lnTo>
                    <a:pt x="1777" y="1432"/>
                  </a:lnTo>
                  <a:lnTo>
                    <a:pt x="2470" y="4612"/>
                  </a:lnTo>
                  <a:lnTo>
                    <a:pt x="2643" y="6231"/>
                  </a:lnTo>
                  <a:lnTo>
                    <a:pt x="1482" y="15938"/>
                  </a:lnTo>
                  <a:lnTo>
                    <a:pt x="0" y="20087"/>
                  </a:lnTo>
                  <a:lnTo>
                    <a:pt x="3759" y="21422"/>
                  </a:lnTo>
                  <a:lnTo>
                    <a:pt x="9306" y="21595"/>
                  </a:lnTo>
                  <a:lnTo>
                    <a:pt x="10009" y="21600"/>
                  </a:lnTo>
                  <a:lnTo>
                    <a:pt x="14774" y="21600"/>
                  </a:lnTo>
                  <a:lnTo>
                    <a:pt x="21463" y="10826"/>
                  </a:lnTo>
                  <a:lnTo>
                    <a:pt x="21600" y="8107"/>
                  </a:lnTo>
                  <a:lnTo>
                    <a:pt x="21600" y="6231"/>
                  </a:lnTo>
                  <a:lnTo>
                    <a:pt x="21405" y="4390"/>
                  </a:lnTo>
                  <a:lnTo>
                    <a:pt x="20702" y="1101"/>
                  </a:lnTo>
                  <a:lnTo>
                    <a:pt x="162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249301" y="367834"/>
              <a:ext cx="58903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5" y="0"/>
                  </a:moveTo>
                  <a:lnTo>
                    <a:pt x="5962" y="9621"/>
                  </a:lnTo>
                  <a:lnTo>
                    <a:pt x="792" y="17846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3647" y="21450"/>
                  </a:lnTo>
                  <a:lnTo>
                    <a:pt x="4121" y="21553"/>
                  </a:lnTo>
                  <a:lnTo>
                    <a:pt x="4601" y="21600"/>
                  </a:lnTo>
                  <a:lnTo>
                    <a:pt x="6967" y="21600"/>
                  </a:lnTo>
                  <a:lnTo>
                    <a:pt x="8727" y="20844"/>
                  </a:lnTo>
                  <a:lnTo>
                    <a:pt x="9361" y="19648"/>
                  </a:lnTo>
                  <a:lnTo>
                    <a:pt x="11590" y="15795"/>
                  </a:lnTo>
                  <a:lnTo>
                    <a:pt x="14162" y="12015"/>
                  </a:lnTo>
                  <a:lnTo>
                    <a:pt x="17071" y="8321"/>
                  </a:lnTo>
                  <a:lnTo>
                    <a:pt x="20306" y="4728"/>
                  </a:lnTo>
                  <a:lnTo>
                    <a:pt x="21600" y="3378"/>
                  </a:lnTo>
                  <a:lnTo>
                    <a:pt x="20915" y="1626"/>
                  </a:lnTo>
                  <a:lnTo>
                    <a:pt x="166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734225" y="309592"/>
              <a:ext cx="82525" cy="75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2" y="0"/>
                  </a:moveTo>
                  <a:lnTo>
                    <a:pt x="2171" y="291"/>
                  </a:lnTo>
                  <a:lnTo>
                    <a:pt x="0" y="3385"/>
                  </a:lnTo>
                  <a:lnTo>
                    <a:pt x="269" y="5595"/>
                  </a:lnTo>
                  <a:lnTo>
                    <a:pt x="1682" y="6781"/>
                  </a:lnTo>
                  <a:lnTo>
                    <a:pt x="5246" y="9888"/>
                  </a:lnTo>
                  <a:lnTo>
                    <a:pt x="8784" y="13224"/>
                  </a:lnTo>
                  <a:lnTo>
                    <a:pt x="12283" y="16776"/>
                  </a:lnTo>
                  <a:lnTo>
                    <a:pt x="15733" y="20531"/>
                  </a:lnTo>
                  <a:lnTo>
                    <a:pt x="16365" y="21240"/>
                  </a:lnTo>
                  <a:lnTo>
                    <a:pt x="17206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4"/>
                  </a:lnTo>
                  <a:lnTo>
                    <a:pt x="21600" y="17012"/>
                  </a:lnTo>
                  <a:lnTo>
                    <a:pt x="20357" y="15612"/>
                  </a:lnTo>
                  <a:lnTo>
                    <a:pt x="16740" y="11677"/>
                  </a:lnTo>
                  <a:lnTo>
                    <a:pt x="13067" y="7952"/>
                  </a:lnTo>
                  <a:lnTo>
                    <a:pt x="9352" y="4450"/>
                  </a:lnTo>
                  <a:lnTo>
                    <a:pt x="5608" y="1182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603046" y="244835"/>
              <a:ext cx="115851" cy="938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" y="0"/>
                  </a:moveTo>
                  <a:lnTo>
                    <a:pt x="604" y="927"/>
                  </a:lnTo>
                  <a:lnTo>
                    <a:pt x="0" y="3967"/>
                  </a:lnTo>
                  <a:lnTo>
                    <a:pt x="753" y="5505"/>
                  </a:lnTo>
                  <a:lnTo>
                    <a:pt x="1987" y="5876"/>
                  </a:lnTo>
                  <a:lnTo>
                    <a:pt x="5122" y="6950"/>
                  </a:lnTo>
                  <a:lnTo>
                    <a:pt x="8242" y="8261"/>
                  </a:lnTo>
                  <a:lnTo>
                    <a:pt x="11335" y="9804"/>
                  </a:lnTo>
                  <a:lnTo>
                    <a:pt x="14473" y="11623"/>
                  </a:lnTo>
                  <a:lnTo>
                    <a:pt x="14641" y="11708"/>
                  </a:lnTo>
                  <a:lnTo>
                    <a:pt x="17118" y="20781"/>
                  </a:lnTo>
                  <a:lnTo>
                    <a:pt x="18041" y="21600"/>
                  </a:lnTo>
                  <a:lnTo>
                    <a:pt x="19249" y="21600"/>
                  </a:lnTo>
                  <a:lnTo>
                    <a:pt x="19459" y="21565"/>
                  </a:lnTo>
                  <a:lnTo>
                    <a:pt x="20887" y="21071"/>
                  </a:lnTo>
                  <a:lnTo>
                    <a:pt x="21600" y="19504"/>
                  </a:lnTo>
                  <a:lnTo>
                    <a:pt x="21257" y="17996"/>
                  </a:lnTo>
                  <a:lnTo>
                    <a:pt x="20186" y="13767"/>
                  </a:lnTo>
                  <a:lnTo>
                    <a:pt x="18919" y="9637"/>
                  </a:lnTo>
                  <a:lnTo>
                    <a:pt x="17460" y="5620"/>
                  </a:lnTo>
                  <a:lnTo>
                    <a:pt x="16681" y="3777"/>
                  </a:lnTo>
                  <a:lnTo>
                    <a:pt x="11579" y="3777"/>
                  </a:lnTo>
                  <a:lnTo>
                    <a:pt x="9470" y="2775"/>
                  </a:lnTo>
                  <a:lnTo>
                    <a:pt x="7348" y="1872"/>
                  </a:lnTo>
                  <a:lnTo>
                    <a:pt x="5218" y="1069"/>
                  </a:lnTo>
                  <a:lnTo>
                    <a:pt x="3071" y="365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663892" y="244301"/>
              <a:ext cx="28620" cy="1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1" y="0"/>
                  </a:moveTo>
                  <a:lnTo>
                    <a:pt x="1735" y="7772"/>
                  </a:lnTo>
                  <a:lnTo>
                    <a:pt x="0" y="14946"/>
                  </a:lnTo>
                  <a:lnTo>
                    <a:pt x="949" y="21600"/>
                  </a:lnTo>
                  <a:lnTo>
                    <a:pt x="21600" y="21600"/>
                  </a:lnTo>
                  <a:lnTo>
                    <a:pt x="18097" y="10266"/>
                  </a:lnTo>
                  <a:lnTo>
                    <a:pt x="15595" y="2704"/>
                  </a:lnTo>
                  <a:lnTo>
                    <a:pt x="99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25666" y="268863"/>
              <a:ext cx="89002" cy="6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7" y="7705"/>
                  </a:lnTo>
                  <a:lnTo>
                    <a:pt x="0" y="16408"/>
                  </a:lnTo>
                  <a:lnTo>
                    <a:pt x="18" y="18924"/>
                  </a:lnTo>
                  <a:lnTo>
                    <a:pt x="1778" y="21219"/>
                  </a:lnTo>
                  <a:lnTo>
                    <a:pt x="2537" y="21600"/>
                  </a:lnTo>
                  <a:lnTo>
                    <a:pt x="4065" y="21600"/>
                  </a:lnTo>
                  <a:lnTo>
                    <a:pt x="4839" y="21202"/>
                  </a:lnTo>
                  <a:lnTo>
                    <a:pt x="6309" y="19211"/>
                  </a:lnTo>
                  <a:lnTo>
                    <a:pt x="7215" y="18043"/>
                  </a:lnTo>
                  <a:lnTo>
                    <a:pt x="19473" y="8126"/>
                  </a:lnTo>
                  <a:lnTo>
                    <a:pt x="20962" y="7188"/>
                  </a:lnTo>
                  <a:lnTo>
                    <a:pt x="21600" y="4811"/>
                  </a:lnTo>
                  <a:lnTo>
                    <a:pt x="20179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456653" y="237253"/>
              <a:ext cx="99125" cy="33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3"/>
                  </a:lnTo>
                  <a:lnTo>
                    <a:pt x="6475" y="3326"/>
                  </a:lnTo>
                  <a:lnTo>
                    <a:pt x="0" y="11194"/>
                  </a:lnTo>
                  <a:lnTo>
                    <a:pt x="634" y="19136"/>
                  </a:lnTo>
                  <a:lnTo>
                    <a:pt x="1738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6" y="21387"/>
                  </a:lnTo>
                  <a:lnTo>
                    <a:pt x="7412" y="19019"/>
                  </a:lnTo>
                  <a:lnTo>
                    <a:pt x="11256" y="17317"/>
                  </a:lnTo>
                  <a:lnTo>
                    <a:pt x="15095" y="16286"/>
                  </a:lnTo>
                  <a:lnTo>
                    <a:pt x="18916" y="15933"/>
                  </a:lnTo>
                  <a:lnTo>
                    <a:pt x="20399" y="15925"/>
                  </a:lnTo>
                  <a:lnTo>
                    <a:pt x="21600" y="12352"/>
                  </a:lnTo>
                  <a:lnTo>
                    <a:pt x="21595" y="3556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565111" y="135589"/>
              <a:ext cx="82488" cy="755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8" y="331"/>
                  </a:lnTo>
                  <a:lnTo>
                    <a:pt x="0" y="3451"/>
                  </a:lnTo>
                  <a:lnTo>
                    <a:pt x="296" y="5660"/>
                  </a:lnTo>
                  <a:lnTo>
                    <a:pt x="1726" y="6819"/>
                  </a:lnTo>
                  <a:lnTo>
                    <a:pt x="5523" y="10045"/>
                  </a:lnTo>
                  <a:lnTo>
                    <a:pt x="9113" y="13401"/>
                  </a:lnTo>
                  <a:lnTo>
                    <a:pt x="12487" y="16874"/>
                  </a:lnTo>
                  <a:lnTo>
                    <a:pt x="15630" y="20452"/>
                  </a:lnTo>
                  <a:lnTo>
                    <a:pt x="16266" y="21215"/>
                  </a:lnTo>
                  <a:lnTo>
                    <a:pt x="17140" y="21600"/>
                  </a:lnTo>
                  <a:lnTo>
                    <a:pt x="18793" y="21600"/>
                  </a:lnTo>
                  <a:lnTo>
                    <a:pt x="19571" y="21295"/>
                  </a:lnTo>
                  <a:lnTo>
                    <a:pt x="21507" y="19369"/>
                  </a:lnTo>
                  <a:lnTo>
                    <a:pt x="21600" y="17139"/>
                  </a:lnTo>
                  <a:lnTo>
                    <a:pt x="20399" y="15701"/>
                  </a:lnTo>
                  <a:lnTo>
                    <a:pt x="17040" y="11880"/>
                  </a:lnTo>
                  <a:lnTo>
                    <a:pt x="13441" y="8174"/>
                  </a:lnTo>
                  <a:lnTo>
                    <a:pt x="9615" y="4597"/>
                  </a:lnTo>
                  <a:lnTo>
                    <a:pt x="5577" y="1162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435229" y="65765"/>
              <a:ext cx="95327" cy="56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1" y="0"/>
                  </a:moveTo>
                  <a:lnTo>
                    <a:pt x="1113" y="1201"/>
                  </a:lnTo>
                  <a:lnTo>
                    <a:pt x="0" y="6016"/>
                  </a:lnTo>
                  <a:lnTo>
                    <a:pt x="711" y="8733"/>
                  </a:lnTo>
                  <a:lnTo>
                    <a:pt x="2147" y="9664"/>
                  </a:lnTo>
                  <a:lnTo>
                    <a:pt x="6077" y="12326"/>
                  </a:lnTo>
                  <a:lnTo>
                    <a:pt x="9889" y="15119"/>
                  </a:lnTo>
                  <a:lnTo>
                    <a:pt x="13568" y="18031"/>
                  </a:lnTo>
                  <a:lnTo>
                    <a:pt x="17102" y="21055"/>
                  </a:lnTo>
                  <a:lnTo>
                    <a:pt x="17516" y="21426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4" y="20698"/>
                  </a:lnTo>
                  <a:lnTo>
                    <a:pt x="21600" y="16833"/>
                  </a:lnTo>
                  <a:lnTo>
                    <a:pt x="21082" y="14001"/>
                  </a:lnTo>
                  <a:lnTo>
                    <a:pt x="12213" y="6609"/>
                  </a:lnTo>
                  <a:lnTo>
                    <a:pt x="4170" y="94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293725" y="25290"/>
              <a:ext cx="98985" cy="432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6" y="0"/>
                  </a:moveTo>
                  <a:lnTo>
                    <a:pt x="599" y="2110"/>
                  </a:lnTo>
                  <a:lnTo>
                    <a:pt x="0" y="8763"/>
                  </a:lnTo>
                  <a:lnTo>
                    <a:pt x="934" y="12013"/>
                  </a:lnTo>
                  <a:lnTo>
                    <a:pt x="6373" y="14672"/>
                  </a:lnTo>
                  <a:lnTo>
                    <a:pt x="10289" y="16776"/>
                  </a:lnTo>
                  <a:lnTo>
                    <a:pt x="14126" y="19010"/>
                  </a:lnTo>
                  <a:lnTo>
                    <a:pt x="18116" y="21524"/>
                  </a:lnTo>
                  <a:lnTo>
                    <a:pt x="18363" y="21600"/>
                  </a:lnTo>
                  <a:lnTo>
                    <a:pt x="19776" y="21600"/>
                  </a:lnTo>
                  <a:lnTo>
                    <a:pt x="20855" y="19839"/>
                  </a:lnTo>
                  <a:lnTo>
                    <a:pt x="21600" y="13876"/>
                  </a:lnTo>
                  <a:lnTo>
                    <a:pt x="20771" y="10480"/>
                  </a:lnTo>
                  <a:lnTo>
                    <a:pt x="11572" y="4840"/>
                  </a:lnTo>
                  <a:lnTo>
                    <a:pt x="3475" y="665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147802" y="4651"/>
              <a:ext cx="99607" cy="33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4" y="3266"/>
                  </a:lnTo>
                  <a:lnTo>
                    <a:pt x="0" y="11965"/>
                  </a:lnTo>
                  <a:lnTo>
                    <a:pt x="1088" y="15793"/>
                  </a:lnTo>
                  <a:lnTo>
                    <a:pt x="6558" y="17283"/>
                  </a:lnTo>
                  <a:lnTo>
                    <a:pt x="10537" y="18550"/>
                  </a:lnTo>
                  <a:lnTo>
                    <a:pt x="14478" y="19963"/>
                  </a:lnTo>
                  <a:lnTo>
                    <a:pt x="18494" y="21576"/>
                  </a:lnTo>
                  <a:lnTo>
                    <a:pt x="18623" y="21600"/>
                  </a:lnTo>
                  <a:lnTo>
                    <a:pt x="20058" y="21600"/>
                  </a:lnTo>
                  <a:lnTo>
                    <a:pt x="21201" y="18758"/>
                  </a:lnTo>
                  <a:lnTo>
                    <a:pt x="21600" y="10491"/>
                  </a:lnTo>
                  <a:lnTo>
                    <a:pt x="20581" y="6491"/>
                  </a:lnTo>
                  <a:lnTo>
                    <a:pt x="15161" y="4292"/>
                  </a:lnTo>
                  <a:lnTo>
                    <a:pt x="11147" y="2851"/>
                  </a:lnTo>
                  <a:lnTo>
                    <a:pt x="7096" y="156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33059" y="18675"/>
              <a:ext cx="610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70"/>
                  </a:lnTo>
                  <a:lnTo>
                    <a:pt x="18982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0" y="0"/>
              <a:ext cx="99213" cy="25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5" y="0"/>
                  </a:moveTo>
                  <a:lnTo>
                    <a:pt x="3766" y="231"/>
                  </a:lnTo>
                  <a:lnTo>
                    <a:pt x="1147" y="634"/>
                  </a:lnTo>
                  <a:lnTo>
                    <a:pt x="0" y="5558"/>
                  </a:lnTo>
                  <a:lnTo>
                    <a:pt x="133" y="17187"/>
                  </a:lnTo>
                  <a:lnTo>
                    <a:pt x="1388" y="21600"/>
                  </a:lnTo>
                  <a:lnTo>
                    <a:pt x="4009" y="21303"/>
                  </a:lnTo>
                  <a:lnTo>
                    <a:pt x="7197" y="21093"/>
                  </a:lnTo>
                  <a:lnTo>
                    <a:pt x="20481" y="21093"/>
                  </a:lnTo>
                  <a:lnTo>
                    <a:pt x="21498" y="17264"/>
                  </a:lnTo>
                  <a:lnTo>
                    <a:pt x="21600" y="5754"/>
                  </a:lnTo>
                  <a:lnTo>
                    <a:pt x="20442" y="873"/>
                  </a:lnTo>
                  <a:lnTo>
                    <a:pt x="18962" y="667"/>
                  </a:lnTo>
                  <a:lnTo>
                    <a:pt x="12169" y="3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9"/>
          <p:cNvGrpSpPr/>
          <p:nvPr/>
        </p:nvGrpSpPr>
        <p:grpSpPr>
          <a:xfrm>
            <a:off x="-1" y="2687339"/>
            <a:ext cx="531818" cy="201726"/>
            <a:chOff x="0" y="0"/>
            <a:chExt cx="531816" cy="201725"/>
          </a:xfrm>
        </p:grpSpPr>
        <p:sp>
          <p:nvSpPr>
            <p:cNvPr id="332" name="Google Shape;332;p9"/>
            <p:cNvSpPr/>
            <p:nvPr/>
          </p:nvSpPr>
          <p:spPr>
            <a:xfrm>
              <a:off x="185341" y="37050"/>
              <a:ext cx="346475" cy="164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8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4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3" y="11407"/>
                  </a:lnTo>
                  <a:lnTo>
                    <a:pt x="17733" y="15684"/>
                  </a:lnTo>
                  <a:lnTo>
                    <a:pt x="19509" y="20563"/>
                  </a:lnTo>
                  <a:lnTo>
                    <a:pt x="19832" y="21243"/>
                  </a:lnTo>
                  <a:lnTo>
                    <a:pt x="20241" y="21595"/>
                  </a:lnTo>
                  <a:lnTo>
                    <a:pt x="20683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6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0" y="4858"/>
                  </a:lnTo>
                  <a:lnTo>
                    <a:pt x="13139" y="1662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0" y="0"/>
              <a:ext cx="370250" cy="102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5" y="0"/>
                  </a:moveTo>
                  <a:lnTo>
                    <a:pt x="10396" y="95"/>
                  </a:lnTo>
                  <a:lnTo>
                    <a:pt x="7698" y="1352"/>
                  </a:lnTo>
                  <a:lnTo>
                    <a:pt x="4918" y="3924"/>
                  </a:lnTo>
                  <a:lnTo>
                    <a:pt x="2290" y="7676"/>
                  </a:lnTo>
                  <a:lnTo>
                    <a:pt x="0" y="12199"/>
                  </a:lnTo>
                  <a:lnTo>
                    <a:pt x="0" y="21600"/>
                  </a:lnTo>
                  <a:lnTo>
                    <a:pt x="282" y="20793"/>
                  </a:lnTo>
                  <a:lnTo>
                    <a:pt x="2696" y="15628"/>
                  </a:lnTo>
                  <a:lnTo>
                    <a:pt x="5312" y="11667"/>
                  </a:lnTo>
                  <a:lnTo>
                    <a:pt x="8100" y="9013"/>
                  </a:lnTo>
                  <a:lnTo>
                    <a:pt x="10813" y="7815"/>
                  </a:lnTo>
                  <a:lnTo>
                    <a:pt x="21600" y="7815"/>
                  </a:lnTo>
                  <a:lnTo>
                    <a:pt x="20751" y="6311"/>
                  </a:lnTo>
                  <a:lnTo>
                    <a:pt x="18277" y="3145"/>
                  </a:lnTo>
                  <a:lnTo>
                    <a:pt x="15710" y="1029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9"/>
          <p:cNvGrpSpPr/>
          <p:nvPr/>
        </p:nvGrpSpPr>
        <p:grpSpPr>
          <a:xfrm>
            <a:off x="-1" y="2863270"/>
            <a:ext cx="383697" cy="173300"/>
            <a:chOff x="0" y="0"/>
            <a:chExt cx="383695" cy="173299"/>
          </a:xfrm>
        </p:grpSpPr>
        <p:sp>
          <p:nvSpPr>
            <p:cNvPr id="335" name="Google Shape;335;p9"/>
            <p:cNvSpPr/>
            <p:nvPr/>
          </p:nvSpPr>
          <p:spPr>
            <a:xfrm>
              <a:off x="0" y="0"/>
              <a:ext cx="343229" cy="173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88" y="0"/>
                  </a:moveTo>
                  <a:lnTo>
                    <a:pt x="9909" y="712"/>
                  </a:lnTo>
                  <a:lnTo>
                    <a:pt x="7146" y="2464"/>
                  </a:lnTo>
                  <a:lnTo>
                    <a:pt x="4603" y="5175"/>
                  </a:lnTo>
                  <a:lnTo>
                    <a:pt x="2332" y="8764"/>
                  </a:lnTo>
                  <a:lnTo>
                    <a:pt x="380" y="13153"/>
                  </a:lnTo>
                  <a:lnTo>
                    <a:pt x="0" y="14381"/>
                  </a:lnTo>
                  <a:lnTo>
                    <a:pt x="0" y="21600"/>
                  </a:lnTo>
                  <a:lnTo>
                    <a:pt x="264" y="21600"/>
                  </a:lnTo>
                  <a:lnTo>
                    <a:pt x="674" y="21135"/>
                  </a:lnTo>
                  <a:lnTo>
                    <a:pt x="878" y="20329"/>
                  </a:lnTo>
                  <a:lnTo>
                    <a:pt x="2631" y="14914"/>
                  </a:lnTo>
                  <a:lnTo>
                    <a:pt x="4860" y="10501"/>
                  </a:lnTo>
                  <a:lnTo>
                    <a:pt x="7481" y="7222"/>
                  </a:lnTo>
                  <a:lnTo>
                    <a:pt x="10410" y="5210"/>
                  </a:lnTo>
                  <a:lnTo>
                    <a:pt x="13495" y="4595"/>
                  </a:lnTo>
                  <a:lnTo>
                    <a:pt x="21600" y="4595"/>
                  </a:lnTo>
                  <a:lnTo>
                    <a:pt x="21195" y="4062"/>
                  </a:lnTo>
                  <a:lnTo>
                    <a:pt x="18493" y="1705"/>
                  </a:lnTo>
                  <a:lnTo>
                    <a:pt x="15670" y="34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214434" y="36868"/>
              <a:ext cx="169261" cy="55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90" y="20075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4" y="18912"/>
                  </a:lnTo>
                  <a:lnTo>
                    <a:pt x="21529" y="16355"/>
                  </a:lnTo>
                  <a:lnTo>
                    <a:pt x="21600" y="13590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9"/>
          <p:cNvSpPr/>
          <p:nvPr/>
        </p:nvSpPr>
        <p:spPr>
          <a:xfrm>
            <a:off x="-1" y="3336828"/>
            <a:ext cx="101906" cy="262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16" y="0"/>
                </a:moveTo>
                <a:lnTo>
                  <a:pt x="8754" y="165"/>
                </a:lnTo>
                <a:lnTo>
                  <a:pt x="7877" y="248"/>
                </a:lnTo>
                <a:lnTo>
                  <a:pt x="0" y="1442"/>
                </a:lnTo>
                <a:lnTo>
                  <a:pt x="0" y="21600"/>
                </a:lnTo>
                <a:lnTo>
                  <a:pt x="21600" y="21265"/>
                </a:lnTo>
                <a:lnTo>
                  <a:pt x="18006" y="19524"/>
                </a:lnTo>
                <a:lnTo>
                  <a:pt x="14568" y="17836"/>
                </a:lnTo>
                <a:lnTo>
                  <a:pt x="11130" y="16222"/>
                </a:lnTo>
                <a:lnTo>
                  <a:pt x="7537" y="14705"/>
                </a:lnTo>
                <a:lnTo>
                  <a:pt x="4449" y="13222"/>
                </a:lnTo>
                <a:lnTo>
                  <a:pt x="2792" y="11691"/>
                </a:lnTo>
                <a:lnTo>
                  <a:pt x="2617" y="10031"/>
                </a:lnTo>
                <a:lnTo>
                  <a:pt x="3973" y="8162"/>
                </a:lnTo>
                <a:lnTo>
                  <a:pt x="5789" y="6213"/>
                </a:lnTo>
                <a:lnTo>
                  <a:pt x="7286" y="4195"/>
                </a:lnTo>
                <a:lnTo>
                  <a:pt x="8662" y="2119"/>
                </a:lnTo>
                <a:lnTo>
                  <a:pt x="10116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9"/>
          <p:cNvGrpSpPr/>
          <p:nvPr/>
        </p:nvGrpSpPr>
        <p:grpSpPr>
          <a:xfrm>
            <a:off x="3770033" y="3969965"/>
            <a:ext cx="254586" cy="260656"/>
            <a:chOff x="0" y="0"/>
            <a:chExt cx="254585" cy="260654"/>
          </a:xfrm>
        </p:grpSpPr>
        <p:sp>
          <p:nvSpPr>
            <p:cNvPr id="339" name="Google Shape;339;p9"/>
            <p:cNvSpPr/>
            <p:nvPr/>
          </p:nvSpPr>
          <p:spPr>
            <a:xfrm>
              <a:off x="89001" y="189864"/>
              <a:ext cx="76453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8" y="546"/>
                  </a:lnTo>
                  <a:lnTo>
                    <a:pt x="2137" y="2077"/>
                  </a:lnTo>
                  <a:lnTo>
                    <a:pt x="5670" y="6826"/>
                  </a:lnTo>
                  <a:lnTo>
                    <a:pt x="16900" y="21600"/>
                  </a:lnTo>
                  <a:lnTo>
                    <a:pt x="18044" y="16710"/>
                  </a:lnTo>
                  <a:lnTo>
                    <a:pt x="19176" y="11999"/>
                  </a:lnTo>
                  <a:lnTo>
                    <a:pt x="20184" y="7388"/>
                  </a:lnTo>
                  <a:lnTo>
                    <a:pt x="20954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0" y="36093"/>
              <a:ext cx="254585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0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0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1" y="16858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5" y="13312"/>
                  </a:lnTo>
                  <a:lnTo>
                    <a:pt x="17100" y="9391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75" y="4802"/>
                  </a:lnTo>
                  <a:lnTo>
                    <a:pt x="14938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96011" y="0"/>
              <a:ext cx="79726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6"/>
                  </a:lnTo>
                  <a:lnTo>
                    <a:pt x="8972" y="13855"/>
                  </a:lnTo>
                  <a:lnTo>
                    <a:pt x="5247" y="18422"/>
                  </a:lnTo>
                  <a:lnTo>
                    <a:pt x="3577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3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1665591" y="2188310"/>
            <a:ext cx="254573" cy="260656"/>
            <a:chOff x="0" y="0"/>
            <a:chExt cx="254571" cy="260654"/>
          </a:xfrm>
        </p:grpSpPr>
        <p:sp>
          <p:nvSpPr>
            <p:cNvPr id="343" name="Google Shape;343;p9"/>
            <p:cNvSpPr/>
            <p:nvPr/>
          </p:nvSpPr>
          <p:spPr>
            <a:xfrm>
              <a:off x="88988" y="189864"/>
              <a:ext cx="76466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41" y="2077"/>
                  </a:lnTo>
                  <a:lnTo>
                    <a:pt x="5673" y="6826"/>
                  </a:lnTo>
                  <a:lnTo>
                    <a:pt x="16901" y="21600"/>
                  </a:lnTo>
                  <a:lnTo>
                    <a:pt x="18044" y="16710"/>
                  </a:lnTo>
                  <a:lnTo>
                    <a:pt x="19177" y="11999"/>
                  </a:lnTo>
                  <a:lnTo>
                    <a:pt x="20185" y="7388"/>
                  </a:lnTo>
                  <a:lnTo>
                    <a:pt x="20955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0" y="36093"/>
              <a:ext cx="254571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2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5"/>
                  </a:lnTo>
                  <a:lnTo>
                    <a:pt x="21318" y="13532"/>
                  </a:lnTo>
                  <a:lnTo>
                    <a:pt x="21146" y="13312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4" y="7648"/>
                  </a:lnTo>
                  <a:lnTo>
                    <a:pt x="14983" y="7036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1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96008" y="0"/>
              <a:ext cx="79725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1" y="9316"/>
                  </a:lnTo>
                  <a:lnTo>
                    <a:pt x="8973" y="13855"/>
                  </a:lnTo>
                  <a:lnTo>
                    <a:pt x="5248" y="18422"/>
                  </a:lnTo>
                  <a:lnTo>
                    <a:pt x="3576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9"/>
          <p:cNvSpPr txBox="1">
            <a:spLocks noGrp="1"/>
          </p:cNvSpPr>
          <p:nvPr>
            <p:ph type="title"/>
          </p:nvPr>
        </p:nvSpPr>
        <p:spPr>
          <a:xfrm>
            <a:off x="-1" y="820451"/>
            <a:ext cx="4572001" cy="85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Pong Game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350" name="Google Shape;350;p9"/>
          <p:cNvSpPr txBox="1">
            <a:spLocks noGrp="1"/>
          </p:cNvSpPr>
          <p:nvPr>
            <p:ph type="body" idx="1"/>
          </p:nvPr>
        </p:nvSpPr>
        <p:spPr>
          <a:xfrm>
            <a:off x="934851" y="1813528"/>
            <a:ext cx="2995793" cy="289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</a:pPr>
            <a:r>
              <a:rPr lang="en-US" dirty="0"/>
              <a:t>Use these cards in this order:</a:t>
            </a:r>
            <a:endParaRPr dirty="0"/>
          </a:p>
          <a:p>
            <a:pPr marL="0" lvl="0" indent="1250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Times New Roman"/>
              <a:buNone/>
            </a:pPr>
            <a:endParaRPr dirty="0"/>
          </a:p>
          <a:p>
            <a:pPr marL="395604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Bounce Around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the Paddle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Bounce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off</a:t>
            </a:r>
            <a:r>
              <a:rPr lang="en-US" b="1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the Paddle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Game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Over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Score Points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Win the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Game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51" name="Google Shape;351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53" name="Google Shape;353;p9"/>
          <p:cNvSpPr txBox="1"/>
          <p:nvPr/>
        </p:nvSpPr>
        <p:spPr>
          <a:xfrm>
            <a:off x="2703487" y="5937249"/>
            <a:ext cx="1415392" cy="19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6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0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0"/>
          <p:cNvSpPr txBox="1"/>
          <p:nvPr/>
        </p:nvSpPr>
        <p:spPr>
          <a:xfrm>
            <a:off x="1055847" y="1276209"/>
            <a:ext cx="246126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ball move around the Stage.</a:t>
            </a:r>
            <a:endParaRPr dirty="0"/>
          </a:p>
        </p:txBody>
      </p:sp>
      <p:sp>
        <p:nvSpPr>
          <p:cNvPr id="365" name="Google Shape;365;p10"/>
          <p:cNvSpPr/>
          <p:nvPr/>
        </p:nvSpPr>
        <p:spPr>
          <a:xfrm>
            <a:off x="1465237" y="1749094"/>
            <a:ext cx="1641526" cy="12220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0"/>
          <p:cNvSpPr/>
          <p:nvPr/>
        </p:nvSpPr>
        <p:spPr>
          <a:xfrm>
            <a:off x="1465237" y="1749094"/>
            <a:ext cx="1641526" cy="122209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0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Bounce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Around</a:t>
            </a:r>
            <a:endParaRPr sz="2400" dirty="0"/>
          </a:p>
        </p:txBody>
      </p:sp>
      <p:sp>
        <p:nvSpPr>
          <p:cNvPr id="368" name="Google Shape;368;p10"/>
          <p:cNvSpPr/>
          <p:nvPr/>
        </p:nvSpPr>
        <p:spPr>
          <a:xfrm>
            <a:off x="1465237" y="3040290"/>
            <a:ext cx="1641526" cy="122209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1465237" y="3040278"/>
            <a:ext cx="1641526" cy="122209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1465237" y="4331473"/>
            <a:ext cx="1641526" cy="122209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1465237" y="4331473"/>
            <a:ext cx="1641526" cy="122209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0"/>
          <p:cNvSpPr txBox="1"/>
          <p:nvPr/>
        </p:nvSpPr>
        <p:spPr>
          <a:xfrm>
            <a:off x="698500" y="5927724"/>
            <a:ext cx="1336228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 dirty="0"/>
          </a:p>
        </p:txBody>
      </p:sp>
      <p:sp>
        <p:nvSpPr>
          <p:cNvPr id="373" name="Google Shape;373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375" name="Google Shape;375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/>
          <p:nvPr/>
        </p:nvSpPr>
        <p:spPr>
          <a:xfrm>
            <a:off x="0" y="0"/>
            <a:ext cx="4572000" cy="939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1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382" name="Google Shape;382;p11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11"/>
          <p:cNvSpPr/>
          <p:nvPr/>
        </p:nvSpPr>
        <p:spPr>
          <a:xfrm>
            <a:off x="3107994" y="821385"/>
            <a:ext cx="451624" cy="110821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1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1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1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1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1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1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1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1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1"/>
          <p:cNvSpPr/>
          <p:nvPr/>
        </p:nvSpPr>
        <p:spPr>
          <a:xfrm>
            <a:off x="0" y="939800"/>
            <a:ext cx="4572000" cy="1739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1"/>
          <p:cNvSpPr/>
          <p:nvPr/>
        </p:nvSpPr>
        <p:spPr>
          <a:xfrm>
            <a:off x="0" y="927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0" y="2679700"/>
            <a:ext cx="4572000" cy="245184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0" y="5118836"/>
            <a:ext cx="4572000" cy="127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0" y="26670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 txBox="1"/>
          <p:nvPr/>
        </p:nvSpPr>
        <p:spPr>
          <a:xfrm>
            <a:off x="0" y="2785767"/>
            <a:ext cx="4571999" cy="22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415" name="Google Shape;415;p11"/>
          <p:cNvSpPr txBox="1"/>
          <p:nvPr/>
        </p:nvSpPr>
        <p:spPr>
          <a:xfrm>
            <a:off x="2859790" y="4129578"/>
            <a:ext cx="161414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larger number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move faster.</a:t>
            </a:r>
            <a:endParaRPr dirty="0"/>
          </a:p>
        </p:txBody>
      </p:sp>
      <p:sp>
        <p:nvSpPr>
          <p:cNvPr id="416" name="Google Shape;416;p11"/>
          <p:cNvSpPr txBox="1"/>
          <p:nvPr/>
        </p:nvSpPr>
        <p:spPr>
          <a:xfrm>
            <a:off x="0" y="1035707"/>
            <a:ext cx="4572000" cy="28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417" name="Google Shape;417;p11"/>
          <p:cNvSpPr txBox="1">
            <a:spLocks noGrp="1"/>
          </p:cNvSpPr>
          <p:nvPr>
            <p:ph type="title"/>
          </p:nvPr>
        </p:nvSpPr>
        <p:spPr>
          <a:xfrm>
            <a:off x="215899" y="176627"/>
            <a:ext cx="425804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Bounce</a:t>
            </a:r>
            <a:r>
              <a:rPr lang="en-US" dirty="0"/>
              <a:t> </a:t>
            </a:r>
            <a:r>
              <a:rPr lang="en-US" sz="2400" dirty="0"/>
              <a:t>Around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18" name="Google Shape;418;p11"/>
          <p:cNvSpPr/>
          <p:nvPr/>
        </p:nvSpPr>
        <p:spPr>
          <a:xfrm>
            <a:off x="1433540" y="3057638"/>
            <a:ext cx="1328997" cy="194166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9" name="Google Shape;419;p11"/>
          <p:cNvCxnSpPr/>
          <p:nvPr/>
        </p:nvCxnSpPr>
        <p:spPr>
          <a:xfrm>
            <a:off x="23622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0" name="Google Shape;420;p11"/>
          <p:cNvSpPr/>
          <p:nvPr/>
        </p:nvSpPr>
        <p:spPr>
          <a:xfrm>
            <a:off x="0" y="5131549"/>
            <a:ext cx="4572000" cy="126925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1"/>
          <p:cNvSpPr/>
          <p:nvPr/>
        </p:nvSpPr>
        <p:spPr>
          <a:xfrm>
            <a:off x="0" y="511883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1"/>
          <p:cNvSpPr txBox="1"/>
          <p:nvPr/>
        </p:nvSpPr>
        <p:spPr>
          <a:xfrm>
            <a:off x="475072" y="2110738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425" name="Google Shape;425;p11"/>
          <p:cNvSpPr txBox="1"/>
          <p:nvPr/>
        </p:nvSpPr>
        <p:spPr>
          <a:xfrm>
            <a:off x="2394622" y="2122284"/>
            <a:ext cx="1131329" cy="179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ball.</a:t>
            </a:r>
            <a:endParaRPr dirty="0"/>
          </a:p>
        </p:txBody>
      </p:sp>
      <p:sp>
        <p:nvSpPr>
          <p:cNvPr id="428" name="Google Shape;428;p11"/>
          <p:cNvSpPr/>
          <p:nvPr/>
        </p:nvSpPr>
        <p:spPr>
          <a:xfrm>
            <a:off x="1412119" y="1556385"/>
            <a:ext cx="712471" cy="71247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1"/>
          <p:cNvSpPr/>
          <p:nvPr/>
        </p:nvSpPr>
        <p:spPr>
          <a:xfrm>
            <a:off x="1412119" y="155638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1"/>
          <p:cNvSpPr txBox="1"/>
          <p:nvPr/>
        </p:nvSpPr>
        <p:spPr>
          <a:xfrm>
            <a:off x="1451482" y="2110738"/>
            <a:ext cx="640319" cy="1347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7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Neon Tunnel</a:t>
            </a:r>
            <a:endParaRPr sz="700" dirty="0"/>
          </a:p>
        </p:txBody>
      </p:sp>
      <p:sp>
        <p:nvSpPr>
          <p:cNvPr id="431" name="Google Shape;431;p11"/>
          <p:cNvSpPr/>
          <p:nvPr/>
        </p:nvSpPr>
        <p:spPr>
          <a:xfrm>
            <a:off x="3621404" y="155638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3749038" y="1621789"/>
            <a:ext cx="457201" cy="55626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3621404" y="155638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/>
          <p:nvPr/>
        </p:nvSpPr>
        <p:spPr>
          <a:xfrm>
            <a:off x="3705859" y="2098636"/>
            <a:ext cx="543561" cy="129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1"/>
          <p:cNvSpPr/>
          <p:nvPr/>
        </p:nvSpPr>
        <p:spPr>
          <a:xfrm>
            <a:off x="511636" y="32099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1"/>
          <p:cNvSpPr/>
          <p:nvPr/>
        </p:nvSpPr>
        <p:spPr>
          <a:xfrm>
            <a:off x="597462" y="3253904"/>
            <a:ext cx="307438" cy="37404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1"/>
          <p:cNvSpPr/>
          <p:nvPr/>
        </p:nvSpPr>
        <p:spPr>
          <a:xfrm>
            <a:off x="511636" y="32099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8" name="Google Shape;438;p11"/>
          <p:cNvCxnSpPr/>
          <p:nvPr/>
        </p:nvCxnSpPr>
        <p:spPr>
          <a:xfrm>
            <a:off x="568134" y="3620356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11"/>
          <p:cNvSpPr txBox="1"/>
          <p:nvPr/>
        </p:nvSpPr>
        <p:spPr>
          <a:xfrm>
            <a:off x="678522" y="3563384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440" name="Google Shape;440;p11"/>
          <p:cNvSpPr txBox="1"/>
          <p:nvPr/>
        </p:nvSpPr>
        <p:spPr>
          <a:xfrm>
            <a:off x="1171254" y="5634258"/>
            <a:ext cx="1447198" cy="5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441" name="Google Shape;441;p11"/>
          <p:cNvSpPr/>
          <p:nvPr/>
        </p:nvSpPr>
        <p:spPr>
          <a:xfrm>
            <a:off x="2859790" y="5565775"/>
            <a:ext cx="469386" cy="265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2859790" y="55657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3" name="Google Shape;443;p11"/>
          <p:cNvCxnSpPr/>
          <p:nvPr/>
        </p:nvCxnSpPr>
        <p:spPr>
          <a:xfrm>
            <a:off x="2652135" y="56983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11"/>
          <p:cNvSpPr txBox="1"/>
          <p:nvPr/>
        </p:nvSpPr>
        <p:spPr>
          <a:xfrm>
            <a:off x="0" y="5203338"/>
            <a:ext cx="4572000" cy="30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6B3E68-D893-484A-B8FB-C637B15B8744}"/>
              </a:ext>
            </a:extLst>
          </p:cNvPr>
          <p:cNvCxnSpPr/>
          <p:nvPr/>
        </p:nvCxnSpPr>
        <p:spPr>
          <a:xfrm>
            <a:off x="2618452" y="4206240"/>
            <a:ext cx="2413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741C794-6EB0-44E6-9FE6-B6C3E8331D85}"/>
              </a:ext>
            </a:extLst>
          </p:cNvPr>
          <p:cNvGrpSpPr/>
          <p:nvPr/>
        </p:nvGrpSpPr>
        <p:grpSpPr>
          <a:xfrm>
            <a:off x="2667573" y="1605158"/>
            <a:ext cx="412750" cy="412751"/>
            <a:chOff x="3362829" y="1452757"/>
            <a:chExt cx="412750" cy="412751"/>
          </a:xfrm>
        </p:grpSpPr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A40D6B16-BD22-4229-99A3-4DD5C0A8038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4">
              <a:extLst>
                <a:ext uri="{FF2B5EF4-FFF2-40B4-BE49-F238E27FC236}">
                  <a16:creationId xmlns:a16="http://schemas.microsoft.com/office/drawing/2014/main" id="{806C3D9D-DC26-44AC-AE2F-4154CC38F7C8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E10BA20-91A1-4691-9DE6-0F2D4D6F2A6E}"/>
              </a:ext>
            </a:extLst>
          </p:cNvPr>
          <p:cNvGrpSpPr/>
          <p:nvPr/>
        </p:nvGrpSpPr>
        <p:grpSpPr>
          <a:xfrm>
            <a:off x="547144" y="1552529"/>
            <a:ext cx="418434" cy="412750"/>
            <a:chOff x="1082678" y="1476917"/>
            <a:chExt cx="418434" cy="412750"/>
          </a:xfrm>
        </p:grpSpPr>
        <p:sp>
          <p:nvSpPr>
            <p:cNvPr id="72" name="object 26">
              <a:extLst>
                <a:ext uri="{FF2B5EF4-FFF2-40B4-BE49-F238E27FC236}">
                  <a16:creationId xmlns:a16="http://schemas.microsoft.com/office/drawing/2014/main" id="{59810270-42F5-4D11-A55E-3615D98A2413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7">
              <a:extLst>
                <a:ext uri="{FF2B5EF4-FFF2-40B4-BE49-F238E27FC236}">
                  <a16:creationId xmlns:a16="http://schemas.microsoft.com/office/drawing/2014/main" id="{FC13CE48-BDF6-4876-9997-FADF56157FE0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2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2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Move the Paddle</a:t>
            </a:r>
            <a:endParaRPr sz="2400" dirty="0"/>
          </a:p>
        </p:txBody>
      </p:sp>
      <p:sp>
        <p:nvSpPr>
          <p:cNvPr id="456" name="Google Shape;456;p12"/>
          <p:cNvSpPr/>
          <p:nvPr/>
        </p:nvSpPr>
        <p:spPr>
          <a:xfrm>
            <a:off x="1456944" y="1755762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2"/>
          <p:cNvSpPr/>
          <p:nvPr/>
        </p:nvSpPr>
        <p:spPr>
          <a:xfrm>
            <a:off x="1456944" y="1755762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2"/>
          <p:cNvSpPr/>
          <p:nvPr/>
        </p:nvSpPr>
        <p:spPr>
          <a:xfrm>
            <a:off x="1456944" y="3040378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2"/>
          <p:cNvSpPr/>
          <p:nvPr/>
        </p:nvSpPr>
        <p:spPr>
          <a:xfrm>
            <a:off x="1456944" y="4325010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2"/>
          <p:cNvSpPr txBox="1"/>
          <p:nvPr/>
        </p:nvSpPr>
        <p:spPr>
          <a:xfrm>
            <a:off x="657116" y="1157284"/>
            <a:ext cx="325818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Control a paddle by moving </a:t>
            </a:r>
            <a:b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your mouse pointer.</a:t>
            </a:r>
            <a:endParaRPr dirty="0"/>
          </a:p>
        </p:txBody>
      </p:sp>
      <p:sp>
        <p:nvSpPr>
          <p:cNvPr id="461" name="Google Shape;461;p12"/>
          <p:cNvSpPr/>
          <p:nvPr/>
        </p:nvSpPr>
        <p:spPr>
          <a:xfrm>
            <a:off x="1456944" y="3044824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2"/>
          <p:cNvSpPr/>
          <p:nvPr/>
        </p:nvSpPr>
        <p:spPr>
          <a:xfrm>
            <a:off x="1456944" y="4329441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2"/>
          <p:cNvSpPr/>
          <p:nvPr/>
        </p:nvSpPr>
        <p:spPr>
          <a:xfrm>
            <a:off x="1642339" y="2875551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2907065" y="4160480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2387487" y="5445106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 txBox="1"/>
          <p:nvPr/>
        </p:nvSpPr>
        <p:spPr>
          <a:xfrm>
            <a:off x="698500" y="5927725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 dirty="0"/>
          </a:p>
        </p:txBody>
      </p:sp>
      <p:sp>
        <p:nvSpPr>
          <p:cNvPr id="467" name="Google Shape;467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469" name="Google Shape;469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13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476" name="Google Shape;476;p13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0" name="Google Shape;490;p13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3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3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3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3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3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3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3"/>
          <p:cNvSpPr/>
          <p:nvPr/>
        </p:nvSpPr>
        <p:spPr>
          <a:xfrm>
            <a:off x="0" y="927099"/>
            <a:ext cx="4572000" cy="154895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3"/>
          <p:cNvSpPr/>
          <p:nvPr/>
        </p:nvSpPr>
        <p:spPr>
          <a:xfrm>
            <a:off x="0" y="2476055"/>
            <a:ext cx="4572000" cy="157221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3"/>
          <p:cNvSpPr/>
          <p:nvPr/>
        </p:nvSpPr>
        <p:spPr>
          <a:xfrm>
            <a:off x="0" y="246335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3"/>
          <p:cNvSpPr/>
          <p:nvPr/>
        </p:nvSpPr>
        <p:spPr>
          <a:xfrm>
            <a:off x="0" y="4048264"/>
            <a:ext cx="4572000" cy="111252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3"/>
          <p:cNvSpPr/>
          <p:nvPr/>
        </p:nvSpPr>
        <p:spPr>
          <a:xfrm>
            <a:off x="0" y="5148083"/>
            <a:ext cx="4572000" cy="12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3"/>
          <p:cNvSpPr/>
          <p:nvPr/>
        </p:nvSpPr>
        <p:spPr>
          <a:xfrm>
            <a:off x="0" y="403556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3"/>
          <p:cNvSpPr/>
          <p:nvPr/>
        </p:nvSpPr>
        <p:spPr>
          <a:xfrm>
            <a:off x="0" y="5160783"/>
            <a:ext cx="4572000" cy="124001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3"/>
          <p:cNvSpPr/>
          <p:nvPr/>
        </p:nvSpPr>
        <p:spPr>
          <a:xfrm>
            <a:off x="0" y="51480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3"/>
          <p:cNvSpPr txBox="1"/>
          <p:nvPr/>
        </p:nvSpPr>
        <p:spPr>
          <a:xfrm>
            <a:off x="0" y="2589230"/>
            <a:ext cx="456374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513" name="Google Shape;513;p13"/>
          <p:cNvSpPr/>
          <p:nvPr/>
        </p:nvSpPr>
        <p:spPr>
          <a:xfrm>
            <a:off x="1210321" y="2914014"/>
            <a:ext cx="963600" cy="101739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 txBox="1"/>
          <p:nvPr/>
        </p:nvSpPr>
        <p:spPr>
          <a:xfrm>
            <a:off x="0" y="4161938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515" name="Google Shape;515;p13"/>
          <p:cNvSpPr txBox="1"/>
          <p:nvPr/>
        </p:nvSpPr>
        <p:spPr>
          <a:xfrm>
            <a:off x="0" y="1035707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516" name="Google Shape;516;p13"/>
          <p:cNvSpPr txBox="1"/>
          <p:nvPr/>
        </p:nvSpPr>
        <p:spPr>
          <a:xfrm>
            <a:off x="2528416" y="4520366"/>
            <a:ext cx="1325881" cy="46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your mouse pointer to move the paddle.</a:t>
            </a:r>
            <a:endParaRPr dirty="0"/>
          </a:p>
        </p:txBody>
      </p:sp>
      <p:cxnSp>
        <p:nvCxnSpPr>
          <p:cNvPr id="517" name="Google Shape;517;p13"/>
          <p:cNvCxnSpPr/>
          <p:nvPr/>
        </p:nvCxnSpPr>
        <p:spPr>
          <a:xfrm>
            <a:off x="2292350" y="4449571"/>
            <a:ext cx="0" cy="5689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8" name="Google Shape;518;p13"/>
          <p:cNvSpPr txBox="1">
            <a:spLocks noGrp="1"/>
          </p:cNvSpPr>
          <p:nvPr>
            <p:ph type="title"/>
          </p:nvPr>
        </p:nvSpPr>
        <p:spPr>
          <a:xfrm>
            <a:off x="215899" y="163927"/>
            <a:ext cx="4277745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Move the Paddle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19" name="Google Shape;519;p13"/>
          <p:cNvSpPr txBox="1"/>
          <p:nvPr/>
        </p:nvSpPr>
        <p:spPr>
          <a:xfrm>
            <a:off x="351481" y="4561463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520" name="Google Shape;520;p13"/>
          <p:cNvSpPr txBox="1"/>
          <p:nvPr/>
        </p:nvSpPr>
        <p:spPr>
          <a:xfrm>
            <a:off x="392577" y="5564749"/>
            <a:ext cx="2318779" cy="67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see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position of the paddle change as you move the mouse pointer across the Stage.</a:t>
            </a:r>
            <a:endParaRPr dirty="0"/>
          </a:p>
        </p:txBody>
      </p:sp>
      <p:sp>
        <p:nvSpPr>
          <p:cNvPr id="521" name="Google Shape;521;p13"/>
          <p:cNvSpPr txBox="1"/>
          <p:nvPr/>
        </p:nvSpPr>
        <p:spPr>
          <a:xfrm>
            <a:off x="471743" y="1983738"/>
            <a:ext cx="13531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for hitting the ball, like Paddle.</a:t>
            </a:r>
            <a:endParaRPr dirty="0"/>
          </a:p>
        </p:txBody>
      </p:sp>
      <p:sp>
        <p:nvSpPr>
          <p:cNvPr id="522" name="Google Shape;522;p13"/>
          <p:cNvSpPr txBox="1"/>
          <p:nvPr/>
        </p:nvSpPr>
        <p:spPr>
          <a:xfrm>
            <a:off x="2672132" y="1983738"/>
            <a:ext cx="151384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Then, drag your paddle to</a:t>
            </a:r>
          </a:p>
          <a:p>
            <a:pPr marL="219709" marR="5080" lvl="0" indent="-207643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bottom of the Stage.</a:t>
            </a:r>
            <a:endParaRPr dirty="0"/>
          </a:p>
        </p:txBody>
      </p:sp>
      <p:cxnSp>
        <p:nvCxnSpPr>
          <p:cNvPr id="523" name="Google Shape;523;p13"/>
          <p:cNvCxnSpPr/>
          <p:nvPr/>
        </p:nvCxnSpPr>
        <p:spPr>
          <a:xfrm rot="10800000" flipH="1">
            <a:off x="2284477" y="1417141"/>
            <a:ext cx="1" cy="88815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4" name="Google Shape;524;p13"/>
          <p:cNvSpPr/>
          <p:nvPr/>
        </p:nvSpPr>
        <p:spPr>
          <a:xfrm>
            <a:off x="2898593" y="1342585"/>
            <a:ext cx="1060835" cy="51863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3"/>
          <p:cNvSpPr/>
          <p:nvPr/>
        </p:nvSpPr>
        <p:spPr>
          <a:xfrm>
            <a:off x="2898594" y="1342585"/>
            <a:ext cx="1060832" cy="5186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2" y="0"/>
                </a:moveTo>
                <a:lnTo>
                  <a:pt x="655" y="50"/>
                </a:lnTo>
                <a:lnTo>
                  <a:pt x="194" y="397"/>
                </a:lnTo>
                <a:lnTo>
                  <a:pt x="24" y="1339"/>
                </a:lnTo>
                <a:lnTo>
                  <a:pt x="0" y="3174"/>
                </a:lnTo>
                <a:lnTo>
                  <a:pt x="0" y="18426"/>
                </a:lnTo>
                <a:lnTo>
                  <a:pt x="24" y="20261"/>
                </a:lnTo>
                <a:lnTo>
                  <a:pt x="194" y="21203"/>
                </a:lnTo>
                <a:lnTo>
                  <a:pt x="655" y="21550"/>
                </a:lnTo>
                <a:lnTo>
                  <a:pt x="1552" y="21600"/>
                </a:lnTo>
                <a:lnTo>
                  <a:pt x="20048" y="21600"/>
                </a:lnTo>
                <a:lnTo>
                  <a:pt x="20945" y="21550"/>
                </a:lnTo>
                <a:lnTo>
                  <a:pt x="21406" y="21203"/>
                </a:lnTo>
                <a:lnTo>
                  <a:pt x="21576" y="20261"/>
                </a:lnTo>
                <a:lnTo>
                  <a:pt x="21600" y="18426"/>
                </a:lnTo>
                <a:lnTo>
                  <a:pt x="21600" y="3174"/>
                </a:lnTo>
                <a:lnTo>
                  <a:pt x="21576" y="1339"/>
                </a:lnTo>
                <a:lnTo>
                  <a:pt x="21406" y="397"/>
                </a:lnTo>
                <a:lnTo>
                  <a:pt x="20945" y="50"/>
                </a:lnTo>
                <a:lnTo>
                  <a:pt x="20048" y="0"/>
                </a:lnTo>
                <a:lnTo>
                  <a:pt x="155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3"/>
          <p:cNvSpPr/>
          <p:nvPr/>
        </p:nvSpPr>
        <p:spPr>
          <a:xfrm>
            <a:off x="1275364" y="1349263"/>
            <a:ext cx="499518" cy="499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05" y="0"/>
                </a:moveTo>
                <a:lnTo>
                  <a:pt x="3295" y="0"/>
                </a:lnTo>
                <a:lnTo>
                  <a:pt x="1390" y="51"/>
                </a:lnTo>
                <a:lnTo>
                  <a:pt x="412" y="412"/>
                </a:lnTo>
                <a:lnTo>
                  <a:pt x="51" y="1390"/>
                </a:lnTo>
                <a:lnTo>
                  <a:pt x="0" y="3295"/>
                </a:lnTo>
                <a:lnTo>
                  <a:pt x="0" y="18305"/>
                </a:lnTo>
                <a:lnTo>
                  <a:pt x="51" y="20210"/>
                </a:lnTo>
                <a:lnTo>
                  <a:pt x="412" y="21188"/>
                </a:lnTo>
                <a:lnTo>
                  <a:pt x="1390" y="21548"/>
                </a:lnTo>
                <a:lnTo>
                  <a:pt x="3295" y="21600"/>
                </a:lnTo>
                <a:lnTo>
                  <a:pt x="18305" y="21600"/>
                </a:lnTo>
                <a:lnTo>
                  <a:pt x="20210" y="21548"/>
                </a:lnTo>
                <a:lnTo>
                  <a:pt x="21188" y="21188"/>
                </a:lnTo>
                <a:lnTo>
                  <a:pt x="21548" y="20210"/>
                </a:lnTo>
                <a:lnTo>
                  <a:pt x="21600" y="18305"/>
                </a:lnTo>
                <a:lnTo>
                  <a:pt x="21600" y="3295"/>
                </a:lnTo>
                <a:lnTo>
                  <a:pt x="21548" y="1390"/>
                </a:lnTo>
                <a:lnTo>
                  <a:pt x="21188" y="412"/>
                </a:lnTo>
                <a:lnTo>
                  <a:pt x="20210" y="51"/>
                </a:lnTo>
                <a:lnTo>
                  <a:pt x="18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3"/>
          <p:cNvSpPr/>
          <p:nvPr/>
        </p:nvSpPr>
        <p:spPr>
          <a:xfrm>
            <a:off x="1318801" y="1413592"/>
            <a:ext cx="412638" cy="26227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3"/>
          <p:cNvSpPr/>
          <p:nvPr/>
        </p:nvSpPr>
        <p:spPr>
          <a:xfrm>
            <a:off x="1275364" y="1349263"/>
            <a:ext cx="499518" cy="499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95" y="0"/>
                </a:moveTo>
                <a:lnTo>
                  <a:pt x="1390" y="51"/>
                </a:lnTo>
                <a:lnTo>
                  <a:pt x="412" y="412"/>
                </a:lnTo>
                <a:lnTo>
                  <a:pt x="51" y="1390"/>
                </a:lnTo>
                <a:lnTo>
                  <a:pt x="0" y="3295"/>
                </a:lnTo>
                <a:lnTo>
                  <a:pt x="0" y="18305"/>
                </a:lnTo>
                <a:lnTo>
                  <a:pt x="51" y="20210"/>
                </a:lnTo>
                <a:lnTo>
                  <a:pt x="412" y="21188"/>
                </a:lnTo>
                <a:lnTo>
                  <a:pt x="1390" y="21548"/>
                </a:lnTo>
                <a:lnTo>
                  <a:pt x="3295" y="21600"/>
                </a:lnTo>
                <a:lnTo>
                  <a:pt x="18305" y="21600"/>
                </a:lnTo>
                <a:lnTo>
                  <a:pt x="20210" y="21548"/>
                </a:lnTo>
                <a:lnTo>
                  <a:pt x="21188" y="21188"/>
                </a:lnTo>
                <a:lnTo>
                  <a:pt x="21548" y="20210"/>
                </a:lnTo>
                <a:lnTo>
                  <a:pt x="21600" y="18305"/>
                </a:lnTo>
                <a:lnTo>
                  <a:pt x="21600" y="3295"/>
                </a:lnTo>
                <a:lnTo>
                  <a:pt x="21548" y="1390"/>
                </a:lnTo>
                <a:lnTo>
                  <a:pt x="21188" y="412"/>
                </a:lnTo>
                <a:lnTo>
                  <a:pt x="20210" y="51"/>
                </a:lnTo>
                <a:lnTo>
                  <a:pt x="18305" y="0"/>
                </a:lnTo>
                <a:lnTo>
                  <a:pt x="329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1358360" y="1636534"/>
            <a:ext cx="340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endParaRPr/>
          </a:p>
        </p:txBody>
      </p:sp>
      <p:sp>
        <p:nvSpPr>
          <p:cNvPr id="532" name="Google Shape;532;p13"/>
          <p:cNvSpPr/>
          <p:nvPr/>
        </p:nvSpPr>
        <p:spPr>
          <a:xfrm>
            <a:off x="3544608" y="1727644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2782144" y="5570456"/>
            <a:ext cx="1188785" cy="54866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2782144" y="5570456"/>
            <a:ext cx="1188785" cy="5486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5" y="0"/>
                </a:moveTo>
                <a:lnTo>
                  <a:pt x="584" y="47"/>
                </a:lnTo>
                <a:lnTo>
                  <a:pt x="173" y="375"/>
                </a:lnTo>
                <a:lnTo>
                  <a:pt x="22" y="1266"/>
                </a:lnTo>
                <a:lnTo>
                  <a:pt x="0" y="3000"/>
                </a:lnTo>
                <a:lnTo>
                  <a:pt x="0" y="18600"/>
                </a:lnTo>
                <a:lnTo>
                  <a:pt x="22" y="20334"/>
                </a:lnTo>
                <a:lnTo>
                  <a:pt x="173" y="21225"/>
                </a:lnTo>
                <a:lnTo>
                  <a:pt x="584" y="21553"/>
                </a:lnTo>
                <a:lnTo>
                  <a:pt x="1385" y="21600"/>
                </a:lnTo>
                <a:lnTo>
                  <a:pt x="20215" y="21600"/>
                </a:lnTo>
                <a:lnTo>
                  <a:pt x="21016" y="21553"/>
                </a:lnTo>
                <a:lnTo>
                  <a:pt x="21427" y="21225"/>
                </a:lnTo>
                <a:lnTo>
                  <a:pt x="21578" y="20334"/>
                </a:lnTo>
                <a:lnTo>
                  <a:pt x="21600" y="18600"/>
                </a:lnTo>
                <a:lnTo>
                  <a:pt x="21600" y="3000"/>
                </a:lnTo>
                <a:lnTo>
                  <a:pt x="21578" y="1266"/>
                </a:lnTo>
                <a:lnTo>
                  <a:pt x="21427" y="375"/>
                </a:lnTo>
                <a:lnTo>
                  <a:pt x="21016" y="47"/>
                </a:lnTo>
                <a:lnTo>
                  <a:pt x="20215" y="0"/>
                </a:lnTo>
                <a:lnTo>
                  <a:pt x="13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3559064" y="5614175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3903718" y="4571962"/>
            <a:ext cx="102566" cy="11433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511636" y="3019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549736" y="3106715"/>
            <a:ext cx="395144" cy="25115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511636" y="3019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0" name="Google Shape;540;p13"/>
          <p:cNvCxnSpPr/>
          <p:nvPr/>
        </p:nvCxnSpPr>
        <p:spPr>
          <a:xfrm>
            <a:off x="568134" y="3429856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1" name="Google Shape;541;p13"/>
          <p:cNvSpPr txBox="1"/>
          <p:nvPr/>
        </p:nvSpPr>
        <p:spPr>
          <a:xfrm>
            <a:off x="585369" y="3315734"/>
            <a:ext cx="340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endParaRPr/>
          </a:p>
        </p:txBody>
      </p:sp>
      <p:sp>
        <p:nvSpPr>
          <p:cNvPr id="542" name="Google Shape;542;p13"/>
          <p:cNvSpPr/>
          <p:nvPr/>
        </p:nvSpPr>
        <p:spPr>
          <a:xfrm>
            <a:off x="1392278" y="4542028"/>
            <a:ext cx="469389" cy="26517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1392278" y="4542028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4" name="Google Shape;544;p13"/>
          <p:cNvCxnSpPr/>
          <p:nvPr/>
        </p:nvCxnSpPr>
        <p:spPr>
          <a:xfrm>
            <a:off x="1184624" y="4636515"/>
            <a:ext cx="2514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5" name="Google Shape;545;p13"/>
          <p:cNvSpPr/>
          <p:nvPr/>
        </p:nvSpPr>
        <p:spPr>
          <a:xfrm>
            <a:off x="2603500" y="3005205"/>
            <a:ext cx="1371601" cy="952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0"/>
                </a:moveTo>
                <a:lnTo>
                  <a:pt x="1200" y="0"/>
                </a:lnTo>
                <a:lnTo>
                  <a:pt x="506" y="27"/>
                </a:lnTo>
                <a:lnTo>
                  <a:pt x="150" y="216"/>
                </a:lnTo>
                <a:lnTo>
                  <a:pt x="19" y="729"/>
                </a:lnTo>
                <a:lnTo>
                  <a:pt x="0" y="1728"/>
                </a:lnTo>
                <a:lnTo>
                  <a:pt x="0" y="19872"/>
                </a:lnTo>
                <a:lnTo>
                  <a:pt x="19" y="20871"/>
                </a:lnTo>
                <a:lnTo>
                  <a:pt x="150" y="21384"/>
                </a:lnTo>
                <a:lnTo>
                  <a:pt x="506" y="21573"/>
                </a:lnTo>
                <a:lnTo>
                  <a:pt x="1200" y="21600"/>
                </a:lnTo>
                <a:lnTo>
                  <a:pt x="20400" y="21600"/>
                </a:lnTo>
                <a:lnTo>
                  <a:pt x="21094" y="21573"/>
                </a:lnTo>
                <a:lnTo>
                  <a:pt x="21450" y="21384"/>
                </a:lnTo>
                <a:lnTo>
                  <a:pt x="21581" y="20871"/>
                </a:lnTo>
                <a:lnTo>
                  <a:pt x="21600" y="19872"/>
                </a:lnTo>
                <a:lnTo>
                  <a:pt x="21600" y="1728"/>
                </a:lnTo>
                <a:lnTo>
                  <a:pt x="21581" y="729"/>
                </a:lnTo>
                <a:lnTo>
                  <a:pt x="21450" y="216"/>
                </a:lnTo>
                <a:lnTo>
                  <a:pt x="21094" y="27"/>
                </a:lnTo>
                <a:lnTo>
                  <a:pt x="204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3"/>
          <p:cNvSpPr txBox="1"/>
          <p:nvPr/>
        </p:nvSpPr>
        <p:spPr>
          <a:xfrm>
            <a:off x="2684778" y="3059564"/>
            <a:ext cx="12846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mouse x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set x to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dirty="0"/>
          </a:p>
        </p:txBody>
      </p:sp>
      <p:sp>
        <p:nvSpPr>
          <p:cNvPr id="547" name="Google Shape;547;p13"/>
          <p:cNvSpPr/>
          <p:nvPr/>
        </p:nvSpPr>
        <p:spPr>
          <a:xfrm>
            <a:off x="2711357" y="3468001"/>
            <a:ext cx="988934" cy="403098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3"/>
          <p:cNvSpPr/>
          <p:nvPr/>
        </p:nvSpPr>
        <p:spPr>
          <a:xfrm>
            <a:off x="2090166" y="3235142"/>
            <a:ext cx="562865" cy="292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4859" y="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C2516-EF67-4147-8842-18954B5FF235}"/>
              </a:ext>
            </a:extLst>
          </p:cNvPr>
          <p:cNvSpPr txBox="1"/>
          <p:nvPr/>
        </p:nvSpPr>
        <p:spPr>
          <a:xfrm>
            <a:off x="0" y="522195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CA5C38-4C3D-4758-A0A6-2A6F22E36477}"/>
              </a:ext>
            </a:extLst>
          </p:cNvPr>
          <p:cNvGrpSpPr/>
          <p:nvPr/>
        </p:nvGrpSpPr>
        <p:grpSpPr>
          <a:xfrm>
            <a:off x="664817" y="1398902"/>
            <a:ext cx="412750" cy="412751"/>
            <a:chOff x="3362829" y="1452757"/>
            <a:chExt cx="412750" cy="412751"/>
          </a:xfrm>
        </p:grpSpPr>
        <p:sp>
          <p:nvSpPr>
            <p:cNvPr id="79" name="object 23">
              <a:extLst>
                <a:ext uri="{FF2B5EF4-FFF2-40B4-BE49-F238E27FC236}">
                  <a16:creationId xmlns:a16="http://schemas.microsoft.com/office/drawing/2014/main" id="{F1E16F59-D8F3-4D74-AF0D-741465463B00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24">
              <a:extLst>
                <a:ext uri="{FF2B5EF4-FFF2-40B4-BE49-F238E27FC236}">
                  <a16:creationId xmlns:a16="http://schemas.microsoft.com/office/drawing/2014/main" id="{3EE95FA0-3614-4043-B30B-EDBDE05045DE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4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14"/>
          <p:cNvSpPr txBox="1"/>
          <p:nvPr/>
        </p:nvSpPr>
        <p:spPr>
          <a:xfrm>
            <a:off x="698501" y="1262061"/>
            <a:ext cx="3232142" cy="28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ball bounce off the paddle.</a:t>
            </a:r>
            <a:endParaRPr dirty="0"/>
          </a:p>
        </p:txBody>
      </p:sp>
      <p:sp>
        <p:nvSpPr>
          <p:cNvPr id="560" name="Google Shape;560;p14"/>
          <p:cNvSpPr txBox="1">
            <a:spLocks noGrp="1"/>
          </p:cNvSpPr>
          <p:nvPr>
            <p:ph type="title"/>
          </p:nvPr>
        </p:nvSpPr>
        <p:spPr>
          <a:xfrm>
            <a:off x="0" y="43959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Bounce Off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 Paddle</a:t>
            </a:r>
            <a:endParaRPr sz="2400" dirty="0"/>
          </a:p>
        </p:txBody>
      </p:sp>
      <p:sp>
        <p:nvSpPr>
          <p:cNvPr id="561" name="Google Shape;561;p14"/>
          <p:cNvSpPr/>
          <p:nvPr/>
        </p:nvSpPr>
        <p:spPr>
          <a:xfrm>
            <a:off x="1451355" y="1737244"/>
            <a:ext cx="1663701" cy="1252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4"/>
          <p:cNvSpPr/>
          <p:nvPr/>
        </p:nvSpPr>
        <p:spPr>
          <a:xfrm>
            <a:off x="1451355" y="1737244"/>
            <a:ext cx="1663701" cy="1252958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451355" y="3036023"/>
            <a:ext cx="1663701" cy="1245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/>
          <p:nvPr/>
        </p:nvSpPr>
        <p:spPr>
          <a:xfrm>
            <a:off x="1451355" y="3036023"/>
            <a:ext cx="1663701" cy="124518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1451355" y="4331346"/>
            <a:ext cx="1663701" cy="124432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4"/>
          <p:cNvSpPr/>
          <p:nvPr/>
        </p:nvSpPr>
        <p:spPr>
          <a:xfrm>
            <a:off x="1451355" y="4331346"/>
            <a:ext cx="1663701" cy="124432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4"/>
          <p:cNvSpPr txBox="1"/>
          <p:nvPr/>
        </p:nvSpPr>
        <p:spPr>
          <a:xfrm>
            <a:off x="698500" y="5927725"/>
            <a:ext cx="133622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 dirty="0"/>
          </a:p>
        </p:txBody>
      </p:sp>
      <p:sp>
        <p:nvSpPr>
          <p:cNvPr id="568" name="Google Shape;568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4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570" name="Google Shape;570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6" name="Google Shape;576;p15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577" name="Google Shape;577;p15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15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5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5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5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5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/>
          <p:nvPr/>
        </p:nvSpPr>
        <p:spPr>
          <a:xfrm>
            <a:off x="0" y="927100"/>
            <a:ext cx="4572000" cy="157276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5"/>
          <p:cNvSpPr/>
          <p:nvPr/>
        </p:nvSpPr>
        <p:spPr>
          <a:xfrm>
            <a:off x="0" y="2499866"/>
            <a:ext cx="4572000" cy="306457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5"/>
          <p:cNvSpPr/>
          <p:nvPr/>
        </p:nvSpPr>
        <p:spPr>
          <a:xfrm>
            <a:off x="0" y="248716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5"/>
          <p:cNvSpPr/>
          <p:nvPr/>
        </p:nvSpPr>
        <p:spPr>
          <a:xfrm>
            <a:off x="0" y="5564440"/>
            <a:ext cx="4572000" cy="83636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5"/>
          <p:cNvSpPr/>
          <p:nvPr/>
        </p:nvSpPr>
        <p:spPr>
          <a:xfrm>
            <a:off x="0" y="555174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5"/>
          <p:cNvSpPr/>
          <p:nvPr/>
        </p:nvSpPr>
        <p:spPr>
          <a:xfrm>
            <a:off x="984654" y="3232863"/>
            <a:ext cx="2044740" cy="176108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5"/>
          <p:cNvSpPr txBox="1"/>
          <p:nvPr/>
        </p:nvSpPr>
        <p:spPr>
          <a:xfrm>
            <a:off x="0" y="1035707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612" name="Google Shape;612;p15"/>
          <p:cNvSpPr/>
          <p:nvPr/>
        </p:nvSpPr>
        <p:spPr>
          <a:xfrm>
            <a:off x="2155493" y="1492143"/>
            <a:ext cx="1188717" cy="646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/>
          <p:nvPr/>
        </p:nvSpPr>
        <p:spPr>
          <a:xfrm>
            <a:off x="2155489" y="1492143"/>
            <a:ext cx="1188721" cy="646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5" y="0"/>
                </a:moveTo>
                <a:lnTo>
                  <a:pt x="584" y="40"/>
                </a:lnTo>
                <a:lnTo>
                  <a:pt x="173" y="318"/>
                </a:lnTo>
                <a:lnTo>
                  <a:pt x="22" y="1075"/>
                </a:lnTo>
                <a:lnTo>
                  <a:pt x="0" y="2547"/>
                </a:lnTo>
                <a:lnTo>
                  <a:pt x="0" y="19053"/>
                </a:lnTo>
                <a:lnTo>
                  <a:pt x="22" y="20525"/>
                </a:lnTo>
                <a:lnTo>
                  <a:pt x="173" y="21282"/>
                </a:lnTo>
                <a:lnTo>
                  <a:pt x="584" y="21560"/>
                </a:lnTo>
                <a:lnTo>
                  <a:pt x="1385" y="21600"/>
                </a:lnTo>
                <a:lnTo>
                  <a:pt x="20215" y="21600"/>
                </a:lnTo>
                <a:lnTo>
                  <a:pt x="21016" y="21560"/>
                </a:lnTo>
                <a:lnTo>
                  <a:pt x="21427" y="21282"/>
                </a:lnTo>
                <a:lnTo>
                  <a:pt x="21578" y="20525"/>
                </a:lnTo>
                <a:lnTo>
                  <a:pt x="21600" y="19053"/>
                </a:lnTo>
                <a:lnTo>
                  <a:pt x="21600" y="2547"/>
                </a:lnTo>
                <a:lnTo>
                  <a:pt x="21578" y="1075"/>
                </a:lnTo>
                <a:lnTo>
                  <a:pt x="21427" y="318"/>
                </a:lnTo>
                <a:lnTo>
                  <a:pt x="21016" y="40"/>
                </a:lnTo>
                <a:lnTo>
                  <a:pt x="20215" y="0"/>
                </a:lnTo>
                <a:lnTo>
                  <a:pt x="13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5"/>
          <p:cNvSpPr txBox="1"/>
          <p:nvPr/>
        </p:nvSpPr>
        <p:spPr>
          <a:xfrm>
            <a:off x="330431" y="1770945"/>
            <a:ext cx="167546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Ball sprite.</a:t>
            </a:r>
            <a:endParaRPr dirty="0"/>
          </a:p>
        </p:txBody>
      </p:sp>
      <p:sp>
        <p:nvSpPr>
          <p:cNvPr id="615" name="Google Shape;615;p15"/>
          <p:cNvSpPr txBox="1">
            <a:spLocks noGrp="1"/>
          </p:cNvSpPr>
          <p:nvPr>
            <p:ph type="title"/>
          </p:nvPr>
        </p:nvSpPr>
        <p:spPr>
          <a:xfrm>
            <a:off x="215898" y="202181"/>
            <a:ext cx="433069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Bounce Off the Paddle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16" name="Google Shape;616;p15"/>
          <p:cNvSpPr/>
          <p:nvPr/>
        </p:nvSpPr>
        <p:spPr>
          <a:xfrm>
            <a:off x="2610036" y="1848575"/>
            <a:ext cx="102566" cy="114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/>
          <p:nvPr/>
        </p:nvSpPr>
        <p:spPr>
          <a:xfrm>
            <a:off x="330430" y="33496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416257" y="3393604"/>
            <a:ext cx="307427" cy="37404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330430" y="33496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0" name="Google Shape;620;p15"/>
          <p:cNvCxnSpPr/>
          <p:nvPr/>
        </p:nvCxnSpPr>
        <p:spPr>
          <a:xfrm>
            <a:off x="386929" y="3760056"/>
            <a:ext cx="366091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1" name="Google Shape;621;p15"/>
          <p:cNvSpPr txBox="1"/>
          <p:nvPr/>
        </p:nvSpPr>
        <p:spPr>
          <a:xfrm>
            <a:off x="497317" y="3703084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622" name="Google Shape;622;p15"/>
          <p:cNvSpPr/>
          <p:nvPr/>
        </p:nvSpPr>
        <p:spPr>
          <a:xfrm>
            <a:off x="1858921" y="3535996"/>
            <a:ext cx="55601" cy="2613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5"/>
          <p:cNvSpPr txBox="1"/>
          <p:nvPr/>
        </p:nvSpPr>
        <p:spPr>
          <a:xfrm>
            <a:off x="0" y="2647636"/>
            <a:ext cx="4576445" cy="49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new stack of blocks to your Ball sprite.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847848" y="5857245"/>
            <a:ext cx="469405" cy="21907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5"/>
          <p:cNvSpPr/>
          <p:nvPr/>
        </p:nvSpPr>
        <p:spPr>
          <a:xfrm>
            <a:off x="2847852" y="5868003"/>
            <a:ext cx="469393" cy="2190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117"/>
                </a:lnTo>
                <a:lnTo>
                  <a:pt x="438" y="939"/>
                </a:lnTo>
                <a:lnTo>
                  <a:pt x="55" y="3169"/>
                </a:lnTo>
                <a:lnTo>
                  <a:pt x="0" y="7513"/>
                </a:lnTo>
                <a:lnTo>
                  <a:pt x="0" y="14087"/>
                </a:lnTo>
                <a:lnTo>
                  <a:pt x="55" y="18430"/>
                </a:lnTo>
                <a:lnTo>
                  <a:pt x="438" y="20661"/>
                </a:lnTo>
                <a:lnTo>
                  <a:pt x="1479" y="2148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483"/>
                </a:lnTo>
                <a:lnTo>
                  <a:pt x="21162" y="20661"/>
                </a:lnTo>
                <a:lnTo>
                  <a:pt x="21545" y="18430"/>
                </a:lnTo>
                <a:lnTo>
                  <a:pt x="21600" y="14087"/>
                </a:lnTo>
                <a:lnTo>
                  <a:pt x="21600" y="7513"/>
                </a:lnTo>
                <a:lnTo>
                  <a:pt x="21545" y="3169"/>
                </a:lnTo>
                <a:lnTo>
                  <a:pt x="21162" y="939"/>
                </a:lnTo>
                <a:lnTo>
                  <a:pt x="20121" y="11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6" name="Google Shape;626;p15"/>
          <p:cNvCxnSpPr/>
          <p:nvPr/>
        </p:nvCxnSpPr>
        <p:spPr>
          <a:xfrm>
            <a:off x="2652014" y="5966086"/>
            <a:ext cx="23723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7" name="Google Shape;627;p15"/>
          <p:cNvSpPr/>
          <p:nvPr/>
        </p:nvSpPr>
        <p:spPr>
          <a:xfrm>
            <a:off x="2676293" y="4518662"/>
            <a:ext cx="1574801" cy="8763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55" y="0"/>
                </a:moveTo>
                <a:lnTo>
                  <a:pt x="1045" y="0"/>
                </a:lnTo>
                <a:lnTo>
                  <a:pt x="441" y="29"/>
                </a:lnTo>
                <a:lnTo>
                  <a:pt x="131" y="235"/>
                </a:lnTo>
                <a:lnTo>
                  <a:pt x="16" y="792"/>
                </a:lnTo>
                <a:lnTo>
                  <a:pt x="0" y="1878"/>
                </a:lnTo>
                <a:lnTo>
                  <a:pt x="0" y="19722"/>
                </a:lnTo>
                <a:lnTo>
                  <a:pt x="16" y="20808"/>
                </a:lnTo>
                <a:lnTo>
                  <a:pt x="131" y="21365"/>
                </a:lnTo>
                <a:lnTo>
                  <a:pt x="441" y="21571"/>
                </a:lnTo>
                <a:lnTo>
                  <a:pt x="1045" y="21600"/>
                </a:lnTo>
                <a:lnTo>
                  <a:pt x="20555" y="21600"/>
                </a:lnTo>
                <a:lnTo>
                  <a:pt x="21159" y="21571"/>
                </a:lnTo>
                <a:lnTo>
                  <a:pt x="21469" y="21365"/>
                </a:lnTo>
                <a:lnTo>
                  <a:pt x="21584" y="20808"/>
                </a:lnTo>
                <a:lnTo>
                  <a:pt x="21600" y="19722"/>
                </a:lnTo>
                <a:lnTo>
                  <a:pt x="21600" y="1878"/>
                </a:lnTo>
                <a:lnTo>
                  <a:pt x="21584" y="792"/>
                </a:lnTo>
                <a:lnTo>
                  <a:pt x="21469" y="235"/>
                </a:lnTo>
                <a:lnTo>
                  <a:pt x="21159" y="29"/>
                </a:lnTo>
                <a:lnTo>
                  <a:pt x="20555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5"/>
          <p:cNvSpPr/>
          <p:nvPr/>
        </p:nvSpPr>
        <p:spPr>
          <a:xfrm>
            <a:off x="2710583" y="4588776"/>
            <a:ext cx="1417310" cy="36173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5"/>
          <p:cNvSpPr txBox="1"/>
          <p:nvPr/>
        </p:nvSpPr>
        <p:spPr>
          <a:xfrm>
            <a:off x="2749849" y="4995869"/>
            <a:ext cx="1755616" cy="43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random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and type in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170 to 190</a:t>
            </a: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78041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endParaRPr dirty="0"/>
          </a:p>
        </p:txBody>
      </p:sp>
      <p:cxnSp>
        <p:nvCxnSpPr>
          <p:cNvPr id="630" name="Google Shape;630;p15"/>
          <p:cNvCxnSpPr/>
          <p:nvPr/>
        </p:nvCxnSpPr>
        <p:spPr>
          <a:xfrm>
            <a:off x="2775723" y="4190999"/>
            <a:ext cx="1" cy="47048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B232FD-E1CA-B24D-9135-FA60EBC1BBDE}"/>
              </a:ext>
            </a:extLst>
          </p:cNvPr>
          <p:cNvSpPr txBox="1"/>
          <p:nvPr/>
        </p:nvSpPr>
        <p:spPr>
          <a:xfrm>
            <a:off x="1886721" y="3376032"/>
            <a:ext cx="221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Paddle</a:t>
            </a:r>
            <a:b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</a:b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from the menu.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8235EB-A6A2-5544-B9F0-FB28B57F8EB4}"/>
              </a:ext>
            </a:extLst>
          </p:cNvPr>
          <p:cNvSpPr txBox="1"/>
          <p:nvPr/>
        </p:nvSpPr>
        <p:spPr>
          <a:xfrm>
            <a:off x="0" y="5586177"/>
            <a:ext cx="4576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9A787"/>
                </a:solidFill>
                <a:latin typeface="Montserrat Black" pitchFamily="2" charset="77"/>
              </a:rPr>
              <a:t>TRY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E8663-ED90-C242-8979-7067D7A8AE93}"/>
              </a:ext>
            </a:extLst>
          </p:cNvPr>
          <p:cNvSpPr txBox="1"/>
          <p:nvPr/>
        </p:nvSpPr>
        <p:spPr>
          <a:xfrm>
            <a:off x="215898" y="5870501"/>
            <a:ext cx="24946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green flag to start.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 txBox="1"/>
          <p:nvPr/>
        </p:nvSpPr>
        <p:spPr>
          <a:xfrm>
            <a:off x="698500" y="1263649"/>
            <a:ext cx="3228909" cy="53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 the game if the ball hits the red line.</a:t>
            </a:r>
            <a:endParaRPr dirty="0"/>
          </a:p>
        </p:txBody>
      </p:sp>
      <p:sp>
        <p:nvSpPr>
          <p:cNvPr id="642" name="Google Shape;642;p16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Game</a:t>
            </a:r>
            <a:r>
              <a:rPr lang="en-US" dirty="0"/>
              <a:t> Over</a:t>
            </a:r>
            <a:endParaRPr dirty="0"/>
          </a:p>
        </p:txBody>
      </p:sp>
      <p:sp>
        <p:nvSpPr>
          <p:cNvPr id="643" name="Google Shape;643;p16"/>
          <p:cNvSpPr/>
          <p:nvPr/>
        </p:nvSpPr>
        <p:spPr>
          <a:xfrm>
            <a:off x="757558" y="2519039"/>
            <a:ext cx="3048001" cy="22875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757555" y="2519045"/>
            <a:ext cx="3048000" cy="2287588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 txBox="1"/>
          <p:nvPr/>
        </p:nvSpPr>
        <p:spPr>
          <a:xfrm>
            <a:off x="698500" y="5927724"/>
            <a:ext cx="1435100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 dirty="0"/>
          </a:p>
        </p:txBody>
      </p:sp>
      <p:sp>
        <p:nvSpPr>
          <p:cNvPr id="646" name="Google Shape;646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6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648" name="Google Shape;648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556</Words>
  <Application>Microsoft Office PowerPoint</Application>
  <PresentationFormat>Custom</PresentationFormat>
  <Paragraphs>115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Roboto</vt:lpstr>
      <vt:lpstr>Helvetica Neue</vt:lpstr>
      <vt:lpstr>Arial</vt:lpstr>
      <vt:lpstr>Times New Roman</vt:lpstr>
      <vt:lpstr>Calibri</vt:lpstr>
      <vt:lpstr>Montserrat Black</vt:lpstr>
      <vt:lpstr>Roboto Black</vt:lpstr>
      <vt:lpstr>Roboto Medium</vt:lpstr>
      <vt:lpstr>Office Theme</vt:lpstr>
      <vt:lpstr>Pong Game Cards</vt:lpstr>
      <vt:lpstr>Pong Game Cards</vt:lpstr>
      <vt:lpstr>Bounce Around</vt:lpstr>
      <vt:lpstr>Bounce Around scratch.mit.edu</vt:lpstr>
      <vt:lpstr>Move the Paddle</vt:lpstr>
      <vt:lpstr>Move the Paddle scratch.mit.edu</vt:lpstr>
      <vt:lpstr>Bounce Off the Paddle</vt:lpstr>
      <vt:lpstr>Bounce Off the Paddle scratch.mit.edu</vt:lpstr>
      <vt:lpstr>Game Over</vt:lpstr>
      <vt:lpstr>Game Over scratch.mit.edu</vt:lpstr>
      <vt:lpstr>Score Points</vt:lpstr>
      <vt:lpstr>Score Points scratch.mit.edu</vt:lpstr>
      <vt:lpstr>Win the Game</vt:lpstr>
      <vt:lpstr>Win the Game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Pong Game Cards</dc:title>
  <cp:lastModifiedBy>Hans</cp:lastModifiedBy>
  <cp:revision>31</cp:revision>
  <dcterms:modified xsi:type="dcterms:W3CDTF">2021-01-24T16:34:32Z</dcterms:modified>
</cp:coreProperties>
</file>